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5"/>
  </p:notesMasterIdLst>
  <p:handoutMasterIdLst>
    <p:handoutMasterId r:id="rId46"/>
  </p:handoutMasterIdLst>
  <p:sldIdLst>
    <p:sldId id="279" r:id="rId2"/>
    <p:sldId id="677" r:id="rId3"/>
    <p:sldId id="768" r:id="rId4"/>
    <p:sldId id="767" r:id="rId5"/>
    <p:sldId id="676" r:id="rId6"/>
    <p:sldId id="804" r:id="rId7"/>
    <p:sldId id="809" r:id="rId8"/>
    <p:sldId id="847" r:id="rId9"/>
    <p:sldId id="840" r:id="rId10"/>
    <p:sldId id="803" r:id="rId11"/>
    <p:sldId id="816" r:id="rId12"/>
    <p:sldId id="818" r:id="rId13"/>
    <p:sldId id="687" r:id="rId14"/>
    <p:sldId id="819" r:id="rId15"/>
    <p:sldId id="820" r:id="rId16"/>
    <p:sldId id="821" r:id="rId17"/>
    <p:sldId id="822" r:id="rId18"/>
    <p:sldId id="823" r:id="rId19"/>
    <p:sldId id="824" r:id="rId20"/>
    <p:sldId id="770" r:id="rId21"/>
    <p:sldId id="825" r:id="rId22"/>
    <p:sldId id="826" r:id="rId23"/>
    <p:sldId id="827" r:id="rId24"/>
    <p:sldId id="828" r:id="rId25"/>
    <p:sldId id="829" r:id="rId26"/>
    <p:sldId id="830" r:id="rId27"/>
    <p:sldId id="831" r:id="rId28"/>
    <p:sldId id="772" r:id="rId29"/>
    <p:sldId id="832" r:id="rId30"/>
    <p:sldId id="833" r:id="rId31"/>
    <p:sldId id="773" r:id="rId32"/>
    <p:sldId id="842" r:id="rId33"/>
    <p:sldId id="834" r:id="rId34"/>
    <p:sldId id="844" r:id="rId35"/>
    <p:sldId id="843" r:id="rId36"/>
    <p:sldId id="774" r:id="rId37"/>
    <p:sldId id="837" r:id="rId38"/>
    <p:sldId id="838" r:id="rId39"/>
    <p:sldId id="839" r:id="rId40"/>
    <p:sldId id="845" r:id="rId41"/>
    <p:sldId id="846" r:id="rId42"/>
    <p:sldId id="321" r:id="rId43"/>
    <p:sldId id="320" r:id="rId44"/>
  </p:sldIdLst>
  <p:sldSz cx="12192000" cy="6858000"/>
  <p:notesSz cx="6858000" cy="9144000"/>
  <p:embeddedFontLst>
    <p:embeddedFont>
      <p:font typeface="Calibri" panose="020F0502020204030204" pitchFamily="34" charset="0"/>
      <p:regular r:id="rId47"/>
      <p:bold r:id="rId48"/>
      <p:italic r:id="rId49"/>
      <p:boldItalic r:id="rId50"/>
    </p:embeddedFont>
    <p:embeddedFont>
      <p:font typeface="Cambria Math" panose="02040503050406030204" pitchFamily="18" charset="0"/>
      <p:regular r:id="rId51"/>
    </p:embeddedFont>
    <p:embeddedFont>
      <p:font typeface="Open Sans" panose="020B0606030504020204" pitchFamily="34" charset="0"/>
      <p:regular r:id="rId52"/>
      <p:bold r:id="rId53"/>
      <p:italic r:id="rId54"/>
      <p:boldItalic r:id="rId55"/>
    </p:embeddedFont>
    <p:embeddedFont>
      <p:font typeface="Open Sans Light" panose="020B0306030504020204" pitchFamily="34" charset="0"/>
      <p:regular r:id="rId56"/>
      <p:italic r:id="rId57"/>
    </p:embeddedFont>
    <p:embeddedFont>
      <p:font typeface="Open Sans Semibold" panose="020B0706030804020204" pitchFamily="34" charset="0"/>
      <p:regular r:id="rId58"/>
      <p:bold r:id="rId59"/>
      <p:italic r:id="rId60"/>
      <p:boldItalic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5C16F381-7DBE-644F-A04C-F29DBC2D5E54}">
          <p14:sldIdLst>
            <p14:sldId id="279"/>
          </p14:sldIdLst>
        </p14:section>
        <p14:section name="Intro" id="{7F3BBC5B-8313-483D-A485-7A5C77CDC586}">
          <p14:sldIdLst>
            <p14:sldId id="677"/>
            <p14:sldId id="768"/>
            <p14:sldId id="767"/>
            <p14:sldId id="676"/>
          </p14:sldIdLst>
        </p14:section>
        <p14:section name="Recap of Previous Meeting" id="{87A9FF68-CD73-43F4-BD6A-B0B3A916D8F7}">
          <p14:sldIdLst>
            <p14:sldId id="804"/>
            <p14:sldId id="809"/>
            <p14:sldId id="847"/>
            <p14:sldId id="840"/>
          </p14:sldIdLst>
        </p14:section>
        <p14:section name="Breakthrough" id="{45528395-FBC0-4C12-B533-4C63E7F938A7}">
          <p14:sldIdLst>
            <p14:sldId id="803"/>
            <p14:sldId id="816"/>
            <p14:sldId id="818"/>
          </p14:sldIdLst>
        </p14:section>
        <p14:section name="Making Implicit Concepts Explicit" id="{FCE8969F-BF16-466D-A73F-53B4CFDD14D4}">
          <p14:sldIdLst>
            <p14:sldId id="687"/>
            <p14:sldId id="819"/>
            <p14:sldId id="820"/>
            <p14:sldId id="821"/>
            <p14:sldId id="822"/>
            <p14:sldId id="823"/>
            <p14:sldId id="824"/>
          </p14:sldIdLst>
        </p14:section>
        <p14:section name="Supple Design" id="{BF391872-03FA-4A1A-A7E2-63F115F7DA8D}">
          <p14:sldIdLst>
            <p14:sldId id="770"/>
            <p14:sldId id="825"/>
            <p14:sldId id="826"/>
            <p14:sldId id="827"/>
            <p14:sldId id="828"/>
            <p14:sldId id="829"/>
            <p14:sldId id="830"/>
            <p14:sldId id="831"/>
          </p14:sldIdLst>
        </p14:section>
        <p14:section name="Applying Analysis Patterns" id="{55CA8673-9B33-43EC-A3D3-34961FA216C7}">
          <p14:sldIdLst>
            <p14:sldId id="772"/>
            <p14:sldId id="832"/>
            <p14:sldId id="833"/>
          </p14:sldIdLst>
        </p14:section>
        <p14:section name="Relating Design Patterns to the Model" id="{BE3BCEE0-2CA1-415C-ADE6-EB5BF1E8E65E}">
          <p14:sldIdLst>
            <p14:sldId id="773"/>
            <p14:sldId id="842"/>
            <p14:sldId id="834"/>
            <p14:sldId id="844"/>
            <p14:sldId id="843"/>
          </p14:sldIdLst>
        </p14:section>
        <p14:section name="Refactoring Toward Deeper Insight" id="{15239E9B-5423-4444-A570-EFF4C5894519}">
          <p14:sldIdLst>
            <p14:sldId id="774"/>
            <p14:sldId id="837"/>
            <p14:sldId id="838"/>
            <p14:sldId id="839"/>
          </p14:sldIdLst>
        </p14:section>
        <p14:section name="Key Takeaways" id="{F48699A2-97CC-4919-A24A-EF288E675EA9}">
          <p14:sldIdLst>
            <p14:sldId id="845"/>
            <p14:sldId id="846"/>
          </p14:sldIdLst>
        </p14:section>
        <p14:section name="Outro" id="{D08D64DD-4D26-4866-ACF8-3EEF43A49AA3}">
          <p14:sldIdLst>
            <p14:sldId id="321"/>
            <p14:sldId id="32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8F7F6"/>
    <a:srgbClr val="D3D3D3"/>
    <a:srgbClr val="F13327"/>
    <a:srgbClr val="F2F2F1"/>
    <a:srgbClr val="F4F2F2"/>
    <a:srgbClr val="00595D"/>
    <a:srgbClr val="0065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97" autoAdjust="0"/>
    <p:restoredTop sz="78579" autoAdjust="0"/>
  </p:normalViewPr>
  <p:slideViewPr>
    <p:cSldViewPr snapToGrid="0" snapToObjects="1">
      <p:cViewPr varScale="1">
        <p:scale>
          <a:sx n="98" d="100"/>
          <a:sy n="98" d="100"/>
        </p:scale>
        <p:origin x="720" y="96"/>
      </p:cViewPr>
      <p:guideLst>
        <p:guide orient="horz" pos="2160"/>
        <p:guide pos="3840"/>
      </p:guideLst>
    </p:cSldViewPr>
  </p:slideViewPr>
  <p:outlineViewPr>
    <p:cViewPr>
      <p:scale>
        <a:sx n="33" d="100"/>
        <a:sy n="33" d="100"/>
      </p:scale>
      <p:origin x="0" y="-20934"/>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43" d="100"/>
          <a:sy n="143" d="100"/>
        </p:scale>
        <p:origin x="4984"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59"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D0AA32E-798B-C24B-A8D8-FED32D5FE62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a:extLst>
              <a:ext uri="{FF2B5EF4-FFF2-40B4-BE49-F238E27FC236}">
                <a16:creationId xmlns:a16="http://schemas.microsoft.com/office/drawing/2014/main" id="{B2EBF1FF-6F1F-4A49-B48C-9AC2EA4D9A6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D940D4-3AF6-8D4A-9EE1-4AD41A258D88}" type="datetimeFigureOut">
              <a:rPr lang="en-US" smtClean="0">
                <a:latin typeface="Open Sans" panose="020B0606030504020204" pitchFamily="34" charset="0"/>
              </a:rPr>
              <a:t>12/10/2019</a:t>
            </a:fld>
            <a:endParaRPr lang="en-US" dirty="0">
              <a:latin typeface="Open Sans" panose="020B0606030504020204" pitchFamily="34" charset="0"/>
            </a:endParaRPr>
          </a:p>
        </p:txBody>
      </p:sp>
      <p:sp>
        <p:nvSpPr>
          <p:cNvPr id="4" name="Footer Placeholder 3">
            <a:extLst>
              <a:ext uri="{FF2B5EF4-FFF2-40B4-BE49-F238E27FC236}">
                <a16:creationId xmlns:a16="http://schemas.microsoft.com/office/drawing/2014/main" id="{2EC978BD-CD00-0B4A-BFB0-AEE35669C24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a:extLst>
              <a:ext uri="{FF2B5EF4-FFF2-40B4-BE49-F238E27FC236}">
                <a16:creationId xmlns:a16="http://schemas.microsoft.com/office/drawing/2014/main" id="{84F6D1F2-4EF5-F24F-802A-EAA8980035B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55B318A-C7F7-EF46-8257-4FB40535D258}"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11417425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87E087-90D8-45F8-80C0-6755C3C3CEFE}" type="datetimeFigureOut">
              <a:rPr lang="en-US" smtClean="0"/>
              <a:t>12/10/2019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4E6B44-8A2D-409F-997F-4C23C1BB012E}" type="slidenum">
              <a:rPr lang="en-US" smtClean="0"/>
              <a:t>‹#›</a:t>
            </a:fld>
            <a:endParaRPr lang="en-US"/>
          </a:p>
        </p:txBody>
      </p:sp>
    </p:spTree>
    <p:extLst>
      <p:ext uri="{BB962C8B-B14F-4D97-AF65-F5344CB8AC3E}">
        <p14:creationId xmlns:p14="http://schemas.microsoft.com/office/powerpoint/2010/main" val="3876071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1</a:t>
            </a:fld>
            <a:endParaRPr lang="en-US"/>
          </a:p>
        </p:txBody>
      </p:sp>
    </p:spTree>
    <p:extLst>
      <p:ext uri="{BB962C8B-B14F-4D97-AF65-F5344CB8AC3E}">
        <p14:creationId xmlns:p14="http://schemas.microsoft.com/office/powerpoint/2010/main" val="3719523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14</a:t>
            </a:fld>
            <a:endParaRPr lang="en-US"/>
          </a:p>
        </p:txBody>
      </p:sp>
    </p:spTree>
    <p:extLst>
      <p:ext uri="{BB962C8B-B14F-4D97-AF65-F5344CB8AC3E}">
        <p14:creationId xmlns:p14="http://schemas.microsoft.com/office/powerpoint/2010/main" val="2539565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15</a:t>
            </a:fld>
            <a:endParaRPr lang="en-US"/>
          </a:p>
        </p:txBody>
      </p:sp>
    </p:spTree>
    <p:extLst>
      <p:ext uri="{BB962C8B-B14F-4D97-AF65-F5344CB8AC3E}">
        <p14:creationId xmlns:p14="http://schemas.microsoft.com/office/powerpoint/2010/main" val="2388371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16</a:t>
            </a:fld>
            <a:endParaRPr lang="en-US"/>
          </a:p>
        </p:txBody>
      </p:sp>
    </p:spTree>
    <p:extLst>
      <p:ext uri="{BB962C8B-B14F-4D97-AF65-F5344CB8AC3E}">
        <p14:creationId xmlns:p14="http://schemas.microsoft.com/office/powerpoint/2010/main" val="3648332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17</a:t>
            </a:fld>
            <a:endParaRPr lang="en-US"/>
          </a:p>
        </p:txBody>
      </p:sp>
    </p:spTree>
    <p:extLst>
      <p:ext uri="{BB962C8B-B14F-4D97-AF65-F5344CB8AC3E}">
        <p14:creationId xmlns:p14="http://schemas.microsoft.com/office/powerpoint/2010/main" val="1989571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18</a:t>
            </a:fld>
            <a:endParaRPr lang="en-US"/>
          </a:p>
        </p:txBody>
      </p:sp>
    </p:spTree>
    <p:extLst>
      <p:ext uri="{BB962C8B-B14F-4D97-AF65-F5344CB8AC3E}">
        <p14:creationId xmlns:p14="http://schemas.microsoft.com/office/powerpoint/2010/main" val="34564465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19</a:t>
            </a:fld>
            <a:endParaRPr lang="en-US"/>
          </a:p>
        </p:txBody>
      </p:sp>
    </p:spTree>
    <p:extLst>
      <p:ext uri="{BB962C8B-B14F-4D97-AF65-F5344CB8AC3E}">
        <p14:creationId xmlns:p14="http://schemas.microsoft.com/office/powerpoint/2010/main" val="7494697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21</a:t>
            </a:fld>
            <a:endParaRPr lang="en-US"/>
          </a:p>
        </p:txBody>
      </p:sp>
    </p:spTree>
    <p:extLst>
      <p:ext uri="{BB962C8B-B14F-4D97-AF65-F5344CB8AC3E}">
        <p14:creationId xmlns:p14="http://schemas.microsoft.com/office/powerpoint/2010/main" val="3655188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a developer must consider the implementation of a component in order to use it, the value of encapsulation is lost.</a:t>
            </a:r>
          </a:p>
          <a:p>
            <a:pPr marL="171450" indent="-171450">
              <a:buFont typeface="Arial" panose="020B0604020202020204" pitchFamily="34" charset="0"/>
              <a:buChar char="•"/>
            </a:pPr>
            <a:r>
              <a:rPr lang="en-US" dirty="0"/>
              <a:t>If someone other than the original developer must infer the purpose of an object or operation based on its implementation, that new developer may infer a purpose that the operation or class fulfills only by chance.</a:t>
            </a:r>
          </a:p>
          <a:p>
            <a:pPr marL="171450" indent="-171450">
              <a:buFont typeface="Arial" panose="020B0604020202020204" pitchFamily="34" charset="0"/>
              <a:buChar char="•"/>
            </a:pPr>
            <a:r>
              <a:rPr lang="en-US" dirty="0"/>
              <a:t>If that was not the intent, the code may work for the moment, but the conceptual basis of the design will have been corrupted, and the two developers will be working at cross-purposes. </a:t>
            </a:r>
          </a:p>
        </p:txBody>
      </p:sp>
      <p:sp>
        <p:nvSpPr>
          <p:cNvPr id="4" name="Slide Number Placeholder 3"/>
          <p:cNvSpPr>
            <a:spLocks noGrp="1"/>
          </p:cNvSpPr>
          <p:nvPr>
            <p:ph type="sldNum" sz="quarter" idx="5"/>
          </p:nvPr>
        </p:nvSpPr>
        <p:spPr/>
        <p:txBody>
          <a:bodyPr/>
          <a:lstStyle/>
          <a:p>
            <a:fld id="{AA4E6B44-8A2D-409F-997F-4C23C1BB012E}" type="slidenum">
              <a:rPr lang="en-US" smtClean="0"/>
              <a:t>22</a:t>
            </a:fld>
            <a:endParaRPr lang="en-US"/>
          </a:p>
        </p:txBody>
      </p:sp>
    </p:spTree>
    <p:extLst>
      <p:ext uri="{BB962C8B-B14F-4D97-AF65-F5344CB8AC3E}">
        <p14:creationId xmlns:p14="http://schemas.microsoft.com/office/powerpoint/2010/main" val="42120453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Interactions of multiple rules or compositions of calculations become extremely difficult to predict. The developer calling an operation must understand its implementation and the implementation of all its delegations in order to anticipate the result.</a:t>
            </a:r>
          </a:p>
          <a:p>
            <a:pPr marL="171450" indent="-171450">
              <a:buFont typeface="Arial" panose="020B0604020202020204" pitchFamily="34" charset="0"/>
              <a:buChar char="•"/>
            </a:pPr>
            <a:r>
              <a:rPr lang="en-US" dirty="0"/>
              <a:t>The usefulness of any abstraction of interfaces is limited if the developers are forced to pierce the veil. Without safely predictable abstractions, the developers must limit the combinatory explosion, placing a low ceiling on the richness of behavior that is feasible to build. </a:t>
            </a:r>
          </a:p>
        </p:txBody>
      </p:sp>
      <p:sp>
        <p:nvSpPr>
          <p:cNvPr id="4" name="Slide Number Placeholder 3"/>
          <p:cNvSpPr>
            <a:spLocks noGrp="1"/>
          </p:cNvSpPr>
          <p:nvPr>
            <p:ph type="sldNum" sz="quarter" idx="5"/>
          </p:nvPr>
        </p:nvSpPr>
        <p:spPr/>
        <p:txBody>
          <a:bodyPr/>
          <a:lstStyle/>
          <a:p>
            <a:fld id="{AA4E6B44-8A2D-409F-997F-4C23C1BB012E}" type="slidenum">
              <a:rPr lang="en-US" smtClean="0"/>
              <a:t>23</a:t>
            </a:fld>
            <a:endParaRPr lang="en-US"/>
          </a:p>
        </p:txBody>
      </p:sp>
    </p:spTree>
    <p:extLst>
      <p:ext uri="{BB962C8B-B14F-4D97-AF65-F5344CB8AC3E}">
        <p14:creationId xmlns:p14="http://schemas.microsoft.com/office/powerpoint/2010/main" val="1587126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side effects of operations are only defined implicitly by their implementation, designs with a lot of delegation become a tangle of cause and effect. The only way to understand a program is to trace execution through branching paths. The value of encapsulation is lost. The necessity of tracing concrete execution defeats abstraction. </a:t>
            </a:r>
          </a:p>
        </p:txBody>
      </p:sp>
      <p:sp>
        <p:nvSpPr>
          <p:cNvPr id="4" name="Slide Number Placeholder 3"/>
          <p:cNvSpPr>
            <a:spLocks noGrp="1"/>
          </p:cNvSpPr>
          <p:nvPr>
            <p:ph type="sldNum" sz="quarter" idx="5"/>
          </p:nvPr>
        </p:nvSpPr>
        <p:spPr/>
        <p:txBody>
          <a:bodyPr/>
          <a:lstStyle/>
          <a:p>
            <a:fld id="{AA4E6B44-8A2D-409F-997F-4C23C1BB012E}" type="slidenum">
              <a:rPr lang="en-US" smtClean="0"/>
              <a:t>24</a:t>
            </a:fld>
            <a:endParaRPr lang="en-US"/>
          </a:p>
        </p:txBody>
      </p:sp>
    </p:spTree>
    <p:extLst>
      <p:ext uri="{BB962C8B-B14F-4D97-AF65-F5344CB8AC3E}">
        <p14:creationId xmlns:p14="http://schemas.microsoft.com/office/powerpoint/2010/main" val="2844041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2</a:t>
            </a:fld>
            <a:endParaRPr lang="en-US"/>
          </a:p>
        </p:txBody>
      </p:sp>
    </p:spTree>
    <p:extLst>
      <p:ext uri="{BB962C8B-B14F-4D97-AF65-F5344CB8AC3E}">
        <p14:creationId xmlns:p14="http://schemas.microsoft.com/office/powerpoint/2010/main" val="39285582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When elements of a model or design are embedded in a monolithic construct, their functionality gets duplicated.</a:t>
            </a:r>
            <a:endParaRPr lang="ru-UA" dirty="0"/>
          </a:p>
          <a:p>
            <a:pPr marL="171450" indent="-171450">
              <a:buFont typeface="Arial" panose="020B0604020202020204" pitchFamily="34" charset="0"/>
              <a:buChar char="•"/>
            </a:pPr>
            <a:r>
              <a:rPr lang="en-US" dirty="0"/>
              <a:t>The external interface doesn’t say everything a client might care about.</a:t>
            </a:r>
            <a:endParaRPr lang="ru-UA" dirty="0"/>
          </a:p>
          <a:p>
            <a:pPr marL="171450" indent="-171450">
              <a:buFont typeface="Arial" panose="020B0604020202020204" pitchFamily="34" charset="0"/>
              <a:buChar char="•"/>
            </a:pPr>
            <a:r>
              <a:rPr lang="en-US" dirty="0"/>
              <a:t>Their meaning is hard to understand, because different concepts are mixed together.</a:t>
            </a:r>
            <a:endParaRPr lang="ru-UA" dirty="0"/>
          </a:p>
          <a:p>
            <a:pPr marL="171450" indent="-171450">
              <a:buFont typeface="Arial" panose="020B0604020202020204" pitchFamily="34" charset="0"/>
              <a:buChar char="•"/>
            </a:pPr>
            <a:r>
              <a:rPr lang="en-US" dirty="0"/>
              <a:t>On the other hand, breaking down classes and methods can pointlessly complicate the client, forcing client objects to understand how tiny pieces fit together.</a:t>
            </a:r>
            <a:endParaRPr lang="ru-UA" dirty="0"/>
          </a:p>
          <a:p>
            <a:pPr marL="171450" indent="-171450">
              <a:buFont typeface="Arial" panose="020B0604020202020204" pitchFamily="34" charset="0"/>
              <a:buChar char="•"/>
            </a:pPr>
            <a:r>
              <a:rPr lang="en-US" dirty="0"/>
              <a:t>Worse, a concept can be lost completely. Half of a uranium atom is not uranium. And of course, it isn’t just grain size that counts, but just where the grain runs. </a:t>
            </a:r>
          </a:p>
        </p:txBody>
      </p:sp>
      <p:sp>
        <p:nvSpPr>
          <p:cNvPr id="4" name="Slide Number Placeholder 3"/>
          <p:cNvSpPr>
            <a:spLocks noGrp="1"/>
          </p:cNvSpPr>
          <p:nvPr>
            <p:ph type="sldNum" sz="quarter" idx="5"/>
          </p:nvPr>
        </p:nvSpPr>
        <p:spPr/>
        <p:txBody>
          <a:bodyPr/>
          <a:lstStyle/>
          <a:p>
            <a:fld id="{AA4E6B44-8A2D-409F-997F-4C23C1BB012E}" type="slidenum">
              <a:rPr lang="en-US" smtClean="0"/>
              <a:t>25</a:t>
            </a:fld>
            <a:endParaRPr lang="en-US"/>
          </a:p>
        </p:txBody>
      </p:sp>
    </p:spTree>
    <p:extLst>
      <p:ext uri="{BB962C8B-B14F-4D97-AF65-F5344CB8AC3E}">
        <p14:creationId xmlns:p14="http://schemas.microsoft.com/office/powerpoint/2010/main" val="6817945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Even within a MODULE, the difficulty of interpreting a design increases wildly as dependencies are added. This adds to mental overload, limiting the design complexity a developer can handle. Implicit concepts contribute to this load even more than explicit references.</a:t>
            </a:r>
          </a:p>
          <a:p>
            <a:pPr marL="171450" indent="-171450">
              <a:buFont typeface="Arial" panose="020B0604020202020204" pitchFamily="34" charset="0"/>
              <a:buChar char="•"/>
            </a:pPr>
            <a:r>
              <a:rPr lang="en-US" dirty="0"/>
              <a:t>The concept of paint is fundamentally related to the concept of color. But color, even of pigment, can be considered without paint. By making these two concepts explicit and distilling the relationship, the remaining one-way association says something important, and the Pigment Color class, where most of the computational complexity lies, can be studied and tested alone.</a:t>
            </a:r>
          </a:p>
        </p:txBody>
      </p:sp>
      <p:sp>
        <p:nvSpPr>
          <p:cNvPr id="4" name="Slide Number Placeholder 3"/>
          <p:cNvSpPr>
            <a:spLocks noGrp="1"/>
          </p:cNvSpPr>
          <p:nvPr>
            <p:ph type="sldNum" sz="quarter" idx="5"/>
          </p:nvPr>
        </p:nvSpPr>
        <p:spPr/>
        <p:txBody>
          <a:bodyPr/>
          <a:lstStyle/>
          <a:p>
            <a:fld id="{AA4E6B44-8A2D-409F-997F-4C23C1BB012E}" type="slidenum">
              <a:rPr lang="en-US" smtClean="0"/>
              <a:t>26</a:t>
            </a:fld>
            <a:endParaRPr lang="en-US"/>
          </a:p>
        </p:txBody>
      </p:sp>
    </p:spTree>
    <p:extLst>
      <p:ext uri="{BB962C8B-B14F-4D97-AF65-F5344CB8AC3E}">
        <p14:creationId xmlns:p14="http://schemas.microsoft.com/office/powerpoint/2010/main" val="3704722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Most interesting objects end up doing things that can’t be characterized by primitives alone. Common practice in refined designs is what I call “CLOSURE OF OPERATIONS”. The name comes from that most refined of conceptual systems, mathematics. 1 + 1 = 2. The addition operation is closed under the set of real numbers. </a:t>
            </a:r>
          </a:p>
        </p:txBody>
      </p:sp>
      <p:sp>
        <p:nvSpPr>
          <p:cNvPr id="4" name="Slide Number Placeholder 3"/>
          <p:cNvSpPr>
            <a:spLocks noGrp="1"/>
          </p:cNvSpPr>
          <p:nvPr>
            <p:ph type="sldNum" sz="quarter" idx="5"/>
          </p:nvPr>
        </p:nvSpPr>
        <p:spPr/>
        <p:txBody>
          <a:bodyPr/>
          <a:lstStyle/>
          <a:p>
            <a:fld id="{AA4E6B44-8A2D-409F-997F-4C23C1BB012E}" type="slidenum">
              <a:rPr lang="en-US" smtClean="0"/>
              <a:t>27</a:t>
            </a:fld>
            <a:endParaRPr lang="en-US"/>
          </a:p>
        </p:txBody>
      </p:sp>
    </p:spTree>
    <p:extLst>
      <p:ext uri="{BB962C8B-B14F-4D97-AF65-F5344CB8AC3E}">
        <p14:creationId xmlns:p14="http://schemas.microsoft.com/office/powerpoint/2010/main" val="5458935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28</a:t>
            </a:fld>
            <a:endParaRPr lang="en-US"/>
          </a:p>
        </p:txBody>
      </p:sp>
    </p:spTree>
    <p:extLst>
      <p:ext uri="{BB962C8B-B14F-4D97-AF65-F5344CB8AC3E}">
        <p14:creationId xmlns:p14="http://schemas.microsoft.com/office/powerpoint/2010/main" val="16021528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29</a:t>
            </a:fld>
            <a:endParaRPr lang="en-US"/>
          </a:p>
        </p:txBody>
      </p:sp>
    </p:spTree>
    <p:extLst>
      <p:ext uri="{BB962C8B-B14F-4D97-AF65-F5344CB8AC3E}">
        <p14:creationId xmlns:p14="http://schemas.microsoft.com/office/powerpoint/2010/main" val="36966578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30</a:t>
            </a:fld>
            <a:endParaRPr lang="en-US"/>
          </a:p>
        </p:txBody>
      </p:sp>
    </p:spTree>
    <p:extLst>
      <p:ext uri="{BB962C8B-B14F-4D97-AF65-F5344CB8AC3E}">
        <p14:creationId xmlns:p14="http://schemas.microsoft.com/office/powerpoint/2010/main" val="39309661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31</a:t>
            </a:fld>
            <a:endParaRPr lang="en-US"/>
          </a:p>
        </p:txBody>
      </p:sp>
    </p:spTree>
    <p:extLst>
      <p:ext uri="{BB962C8B-B14F-4D97-AF65-F5344CB8AC3E}">
        <p14:creationId xmlns:p14="http://schemas.microsoft.com/office/powerpoint/2010/main" val="21410736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sample of specific patterns form Design Patterns will show how a pattern conceived as a design pattern can be applied in the domain model, and it will clarify the distinction between a technical design pattern and a domain pattern.</a:t>
            </a:r>
          </a:p>
          <a:p>
            <a:pPr marL="171450" indent="-171450">
              <a:buFont typeface="Arial" panose="020B0604020202020204" pitchFamily="34" charset="0"/>
              <a:buChar char="•"/>
            </a:pPr>
            <a:r>
              <a:rPr lang="en-US" dirty="0"/>
              <a:t>STRATEGY demonstrates how some of the classic design patterns can be applied to domain problems by thinking about them in a different way.</a:t>
            </a:r>
          </a:p>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32</a:t>
            </a:fld>
            <a:endParaRPr lang="en-US"/>
          </a:p>
        </p:txBody>
      </p:sp>
    </p:spTree>
    <p:extLst>
      <p:ext uri="{BB962C8B-B14F-4D97-AF65-F5344CB8AC3E}">
        <p14:creationId xmlns:p14="http://schemas.microsoft.com/office/powerpoint/2010/main" val="28282907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33</a:t>
            </a:fld>
            <a:endParaRPr lang="en-US"/>
          </a:p>
        </p:txBody>
      </p:sp>
    </p:spTree>
    <p:extLst>
      <p:ext uri="{BB962C8B-B14F-4D97-AF65-F5344CB8AC3E}">
        <p14:creationId xmlns:p14="http://schemas.microsoft.com/office/powerpoint/2010/main" val="22527724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Good example of policy strategy: classic and annuity</a:t>
            </a:r>
            <a:r>
              <a:rPr lang="ru-UA" dirty="0"/>
              <a:t> </a:t>
            </a:r>
            <a:r>
              <a:rPr lang="en-US" dirty="0"/>
              <a:t>loan payment scheme</a:t>
            </a:r>
          </a:p>
        </p:txBody>
      </p:sp>
      <p:sp>
        <p:nvSpPr>
          <p:cNvPr id="4" name="Slide Number Placeholder 3"/>
          <p:cNvSpPr>
            <a:spLocks noGrp="1"/>
          </p:cNvSpPr>
          <p:nvPr>
            <p:ph type="sldNum" sz="quarter" idx="5"/>
          </p:nvPr>
        </p:nvSpPr>
        <p:spPr/>
        <p:txBody>
          <a:bodyPr/>
          <a:lstStyle/>
          <a:p>
            <a:fld id="{AA4E6B44-8A2D-409F-997F-4C23C1BB012E}" type="slidenum">
              <a:rPr lang="en-US" smtClean="0"/>
              <a:t>34</a:t>
            </a:fld>
            <a:endParaRPr lang="en-US"/>
          </a:p>
        </p:txBody>
      </p:sp>
    </p:spTree>
    <p:extLst>
      <p:ext uri="{BB962C8B-B14F-4D97-AF65-F5344CB8AC3E}">
        <p14:creationId xmlns:p14="http://schemas.microsoft.com/office/powerpoint/2010/main" val="1836103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a:t>
            </a:fld>
            <a:endParaRPr lang="en-US"/>
          </a:p>
        </p:txBody>
      </p:sp>
    </p:spTree>
    <p:extLst>
      <p:ext uri="{BB962C8B-B14F-4D97-AF65-F5344CB8AC3E}">
        <p14:creationId xmlns:p14="http://schemas.microsoft.com/office/powerpoint/2010/main" val="3715177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36</a:t>
            </a:fld>
            <a:endParaRPr lang="en-US"/>
          </a:p>
        </p:txBody>
      </p:sp>
    </p:spTree>
    <p:extLst>
      <p:ext uri="{BB962C8B-B14F-4D97-AF65-F5344CB8AC3E}">
        <p14:creationId xmlns:p14="http://schemas.microsoft.com/office/powerpoint/2010/main" val="29544919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37</a:t>
            </a:fld>
            <a:endParaRPr lang="en-US"/>
          </a:p>
        </p:txBody>
      </p:sp>
    </p:spTree>
    <p:extLst>
      <p:ext uri="{BB962C8B-B14F-4D97-AF65-F5344CB8AC3E}">
        <p14:creationId xmlns:p14="http://schemas.microsoft.com/office/powerpoint/2010/main" val="20023340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38</a:t>
            </a:fld>
            <a:endParaRPr lang="en-US"/>
          </a:p>
        </p:txBody>
      </p:sp>
    </p:spTree>
    <p:extLst>
      <p:ext uri="{BB962C8B-B14F-4D97-AF65-F5344CB8AC3E}">
        <p14:creationId xmlns:p14="http://schemas.microsoft.com/office/powerpoint/2010/main" val="34615929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39</a:t>
            </a:fld>
            <a:endParaRPr lang="en-US"/>
          </a:p>
        </p:txBody>
      </p:sp>
    </p:spTree>
    <p:extLst>
      <p:ext uri="{BB962C8B-B14F-4D97-AF65-F5344CB8AC3E}">
        <p14:creationId xmlns:p14="http://schemas.microsoft.com/office/powerpoint/2010/main" val="28576628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40</a:t>
            </a:fld>
            <a:endParaRPr lang="en-US"/>
          </a:p>
        </p:txBody>
      </p:sp>
    </p:spTree>
    <p:extLst>
      <p:ext uri="{BB962C8B-B14F-4D97-AF65-F5344CB8AC3E}">
        <p14:creationId xmlns:p14="http://schemas.microsoft.com/office/powerpoint/2010/main" val="29488051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Good example of policy strategy: classic and annuity</a:t>
            </a:r>
            <a:r>
              <a:rPr lang="ru-UA" dirty="0"/>
              <a:t> </a:t>
            </a:r>
            <a:r>
              <a:rPr lang="en-US" dirty="0"/>
              <a:t>loan payment scheme</a:t>
            </a:r>
          </a:p>
        </p:txBody>
      </p:sp>
      <p:sp>
        <p:nvSpPr>
          <p:cNvPr id="4" name="Slide Number Placeholder 3"/>
          <p:cNvSpPr>
            <a:spLocks noGrp="1"/>
          </p:cNvSpPr>
          <p:nvPr>
            <p:ph type="sldNum" sz="quarter" idx="5"/>
          </p:nvPr>
        </p:nvSpPr>
        <p:spPr/>
        <p:txBody>
          <a:bodyPr/>
          <a:lstStyle/>
          <a:p>
            <a:fld id="{AA4E6B44-8A2D-409F-997F-4C23C1BB012E}" type="slidenum">
              <a:rPr lang="en-US" smtClean="0"/>
              <a:t>41</a:t>
            </a:fld>
            <a:endParaRPr lang="en-US"/>
          </a:p>
        </p:txBody>
      </p:sp>
    </p:spTree>
    <p:extLst>
      <p:ext uri="{BB962C8B-B14F-4D97-AF65-F5344CB8AC3E}">
        <p14:creationId xmlns:p14="http://schemas.microsoft.com/office/powerpoint/2010/main" val="27742505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43</a:t>
            </a:fld>
            <a:endParaRPr lang="en-US"/>
          </a:p>
        </p:txBody>
      </p:sp>
    </p:spTree>
    <p:extLst>
      <p:ext uri="{BB962C8B-B14F-4D97-AF65-F5344CB8AC3E}">
        <p14:creationId xmlns:p14="http://schemas.microsoft.com/office/powerpoint/2010/main" val="1331765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STA: 01 + 02 (7 slides), 04 (8 slides), 07 + Key Takeaways (6 slides)</a:t>
            </a:r>
          </a:p>
          <a:p>
            <a:pPr marL="0" indent="0">
              <a:buNone/>
            </a:pPr>
            <a:r>
              <a:rPr lang="en-US" dirty="0"/>
              <a:t>MN: 03 (7 slides), 05 + 06 (8 slides)</a:t>
            </a:r>
          </a:p>
        </p:txBody>
      </p:sp>
      <p:sp>
        <p:nvSpPr>
          <p:cNvPr id="4" name="Slide Number Placeholder 3"/>
          <p:cNvSpPr>
            <a:spLocks noGrp="1"/>
          </p:cNvSpPr>
          <p:nvPr>
            <p:ph type="sldNum" sz="quarter" idx="5"/>
          </p:nvPr>
        </p:nvSpPr>
        <p:spPr/>
        <p:txBody>
          <a:bodyPr/>
          <a:lstStyle/>
          <a:p>
            <a:fld id="{AA4E6B44-8A2D-409F-997F-4C23C1BB012E}" type="slidenum">
              <a:rPr lang="en-US" smtClean="0"/>
              <a:t>5</a:t>
            </a:fld>
            <a:endParaRPr lang="en-US"/>
          </a:p>
        </p:txBody>
      </p:sp>
    </p:spTree>
    <p:extLst>
      <p:ext uri="{BB962C8B-B14F-4D97-AF65-F5344CB8AC3E}">
        <p14:creationId xmlns:p14="http://schemas.microsoft.com/office/powerpoint/2010/main" val="1174825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7</a:t>
            </a:fld>
            <a:endParaRPr lang="en-US"/>
          </a:p>
        </p:txBody>
      </p:sp>
    </p:spTree>
    <p:extLst>
      <p:ext uri="{BB962C8B-B14F-4D97-AF65-F5344CB8AC3E}">
        <p14:creationId xmlns:p14="http://schemas.microsoft.com/office/powerpoint/2010/main" val="1844868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8</a:t>
            </a:fld>
            <a:endParaRPr lang="en-US"/>
          </a:p>
        </p:txBody>
      </p:sp>
    </p:spTree>
    <p:extLst>
      <p:ext uri="{BB962C8B-B14F-4D97-AF65-F5344CB8AC3E}">
        <p14:creationId xmlns:p14="http://schemas.microsoft.com/office/powerpoint/2010/main" val="6543499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9</a:t>
            </a:fld>
            <a:endParaRPr lang="en-US"/>
          </a:p>
        </p:txBody>
      </p:sp>
    </p:spTree>
    <p:extLst>
      <p:ext uri="{BB962C8B-B14F-4D97-AF65-F5344CB8AC3E}">
        <p14:creationId xmlns:p14="http://schemas.microsoft.com/office/powerpoint/2010/main" val="11900946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11</a:t>
            </a:fld>
            <a:endParaRPr lang="en-US"/>
          </a:p>
        </p:txBody>
      </p:sp>
    </p:spTree>
    <p:extLst>
      <p:ext uri="{BB962C8B-B14F-4D97-AF65-F5344CB8AC3E}">
        <p14:creationId xmlns:p14="http://schemas.microsoft.com/office/powerpoint/2010/main" val="2913559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12</a:t>
            </a:fld>
            <a:endParaRPr lang="en-US"/>
          </a:p>
        </p:txBody>
      </p:sp>
    </p:spTree>
    <p:extLst>
      <p:ext uri="{BB962C8B-B14F-4D97-AF65-F5344CB8AC3E}">
        <p14:creationId xmlns:p14="http://schemas.microsoft.com/office/powerpoint/2010/main" val="6618619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23.png"/><Relationship Id="rId4"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24.png"/><Relationship Id="rId4"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25.png"/><Relationship Id="rId4"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9" name="Text Placeholder 43">
            <a:extLst>
              <a:ext uri="{FF2B5EF4-FFF2-40B4-BE49-F238E27FC236}">
                <a16:creationId xmlns:a16="http://schemas.microsoft.com/office/drawing/2014/main" id="{4C4B20B6-33DF-DB43-909C-FD4D3AB2632B}"/>
              </a:ext>
            </a:extLst>
          </p:cNvPr>
          <p:cNvSpPr>
            <a:spLocks noGrp="1"/>
          </p:cNvSpPr>
          <p:nvPr>
            <p:ph type="body" sz="quarter" idx="15" hasCustomPrompt="1"/>
          </p:nvPr>
        </p:nvSpPr>
        <p:spPr>
          <a:xfrm>
            <a:off x="730737" y="4975880"/>
            <a:ext cx="3980413" cy="594310"/>
          </a:xfrm>
          <a:prstGeom prst="rect">
            <a:avLst/>
          </a:prstGeom>
        </p:spPr>
        <p:txBody>
          <a:bodyPr lIns="0" tIns="0" rIns="0" bIns="0"/>
          <a:lstStyle>
            <a:lvl1pPr marL="0" indent="0">
              <a:lnSpc>
                <a:spcPct val="100000"/>
              </a:lnSpc>
              <a:spcBef>
                <a:spcPts val="0"/>
              </a:spcBef>
              <a:buNone/>
              <a:defRPr sz="1400" b="1" i="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 </a:t>
            </a:r>
          </a:p>
          <a:p>
            <a:pPr lvl="0"/>
            <a:r>
              <a:rPr lang="en-US" dirty="0"/>
              <a:t>MICHAEL R. ANDERSON</a:t>
            </a:r>
          </a:p>
        </p:txBody>
      </p:sp>
      <p:sp>
        <p:nvSpPr>
          <p:cNvPr id="13" name="Text Placeholder 43">
            <a:extLst>
              <a:ext uri="{FF2B5EF4-FFF2-40B4-BE49-F238E27FC236}">
                <a16:creationId xmlns:a16="http://schemas.microsoft.com/office/drawing/2014/main" id="{184B19A3-850B-4F45-85FA-4CF380E795FA}"/>
              </a:ext>
            </a:extLst>
          </p:cNvPr>
          <p:cNvSpPr>
            <a:spLocks noGrp="1"/>
          </p:cNvSpPr>
          <p:nvPr>
            <p:ph type="body" sz="quarter" idx="16" hasCustomPrompt="1"/>
          </p:nvPr>
        </p:nvSpPr>
        <p:spPr>
          <a:xfrm>
            <a:off x="746088" y="5777086"/>
            <a:ext cx="3216578" cy="312923"/>
          </a:xfrm>
          <a:prstGeom prst="rect">
            <a:avLst/>
          </a:prstGeom>
        </p:spPr>
        <p:txBody>
          <a:bodyPr lIns="0" tIns="0" rIns="0" bIns="0"/>
          <a:lstStyle>
            <a:lvl1pPr marL="0" indent="0">
              <a:lnSpc>
                <a:spcPct val="100000"/>
              </a:lnSpc>
              <a:spcBef>
                <a:spcPts val="0"/>
              </a:spcBef>
              <a:buNone/>
              <a:defRPr sz="1400" b="1" i="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Date: January 16, 2019</a:t>
            </a:r>
          </a:p>
        </p:txBody>
      </p:sp>
      <p:sp>
        <p:nvSpPr>
          <p:cNvPr id="5" name="Text Placeholder 4">
            <a:extLst>
              <a:ext uri="{FF2B5EF4-FFF2-40B4-BE49-F238E27FC236}">
                <a16:creationId xmlns:a16="http://schemas.microsoft.com/office/drawing/2014/main" id="{7DDD3BE4-479B-344C-8D7A-AFF11D1C7723}"/>
              </a:ext>
            </a:extLst>
          </p:cNvPr>
          <p:cNvSpPr>
            <a:spLocks noGrp="1"/>
          </p:cNvSpPr>
          <p:nvPr>
            <p:ph type="body" sz="quarter" idx="17" hasCustomPrompt="1"/>
          </p:nvPr>
        </p:nvSpPr>
        <p:spPr>
          <a:xfrm>
            <a:off x="705078" y="1738557"/>
            <a:ext cx="4537817" cy="1646259"/>
          </a:xfrm>
          <a:prstGeom prst="rect">
            <a:avLst/>
          </a:prstGeom>
        </p:spPr>
        <p:txBody>
          <a:bodyPr lIns="0" tIns="0" rIns="0" bIns="0"/>
          <a:lstStyle>
            <a:lvl1pPr marL="0" indent="0">
              <a:buNone/>
              <a:defRPr sz="3800" b="1"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Title lorem ipsum </a:t>
            </a:r>
            <a:r>
              <a:rPr lang="en-US" dirty="0" err="1"/>
              <a:t>doloro</a:t>
            </a:r>
            <a:r>
              <a:rPr lang="en-US" dirty="0"/>
              <a:t> sit </a:t>
            </a:r>
            <a:r>
              <a:rPr lang="en-US" dirty="0" err="1"/>
              <a:t>amet</a:t>
            </a:r>
            <a:r>
              <a:rPr lang="en-US" dirty="0"/>
              <a:t> </a:t>
            </a:r>
            <a:r>
              <a:rPr lang="en-US" dirty="0" err="1"/>
              <a:t>consi</a:t>
            </a:r>
            <a:r>
              <a:rPr lang="en-US" dirty="0"/>
              <a:t> </a:t>
            </a:r>
            <a:r>
              <a:rPr lang="en-US" dirty="0" err="1"/>
              <a:t>alorin</a:t>
            </a:r>
            <a:endParaRPr lang="en-US" dirty="0"/>
          </a:p>
        </p:txBody>
      </p:sp>
      <p:sp>
        <p:nvSpPr>
          <p:cNvPr id="20" name="Text Placeholder 4">
            <a:extLst>
              <a:ext uri="{FF2B5EF4-FFF2-40B4-BE49-F238E27FC236}">
                <a16:creationId xmlns:a16="http://schemas.microsoft.com/office/drawing/2014/main" id="{03CA12E6-7079-E044-991B-796593535C24}"/>
              </a:ext>
            </a:extLst>
          </p:cNvPr>
          <p:cNvSpPr>
            <a:spLocks noGrp="1"/>
          </p:cNvSpPr>
          <p:nvPr>
            <p:ph type="body" sz="quarter" idx="18" hasCustomPrompt="1"/>
          </p:nvPr>
        </p:nvSpPr>
        <p:spPr>
          <a:xfrm>
            <a:off x="718912" y="3530105"/>
            <a:ext cx="4537817" cy="1285399"/>
          </a:xfrm>
          <a:prstGeom prst="rect">
            <a:avLst/>
          </a:prstGeom>
        </p:spPr>
        <p:txBody>
          <a:bodyPr lIns="0" tIns="0" rIns="0" bIns="0"/>
          <a:lstStyle>
            <a:lvl1pPr marL="0" indent="0">
              <a:lnSpc>
                <a:spcPts val="2500"/>
              </a:lnSpc>
              <a:spcBef>
                <a:spcPts val="0"/>
              </a:spcBef>
              <a:buNone/>
              <a:defRPr sz="1300" b="0" i="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Subhead: </a:t>
            </a:r>
            <a:r>
              <a:rPr lang="en-US" dirty="0" err="1"/>
              <a:t>orem</a:t>
            </a:r>
            <a:r>
              <a:rPr lang="en-US" dirty="0"/>
              <a:t> ipsum </a:t>
            </a:r>
            <a:r>
              <a:rPr lang="en-US" dirty="0" err="1"/>
              <a:t>doloronsioris</a:t>
            </a:r>
            <a:r>
              <a:rPr lang="en-US" dirty="0"/>
              <a:t> sit </a:t>
            </a:r>
            <a:r>
              <a:rPr lang="en-US" dirty="0" err="1"/>
              <a:t>amet</a:t>
            </a:r>
            <a:r>
              <a:rPr lang="en-US" dirty="0"/>
              <a:t> </a:t>
            </a:r>
            <a:r>
              <a:rPr lang="en-US" dirty="0" err="1"/>
              <a:t>consi</a:t>
            </a:r>
            <a:r>
              <a:rPr lang="en-US" dirty="0"/>
              <a:t> </a:t>
            </a:r>
            <a:r>
              <a:rPr lang="en-US" dirty="0" err="1"/>
              <a:t>alorin</a:t>
            </a:r>
            <a:r>
              <a:rPr lang="en-US" dirty="0"/>
              <a:t> dolor </a:t>
            </a:r>
            <a:r>
              <a:rPr lang="en-US" dirty="0" err="1"/>
              <a:t>onsioris</a:t>
            </a:r>
            <a:r>
              <a:rPr lang="en-US" dirty="0"/>
              <a:t> sit </a:t>
            </a:r>
            <a:r>
              <a:rPr lang="en-US" dirty="0" err="1"/>
              <a:t>amet</a:t>
            </a:r>
            <a:r>
              <a:rPr lang="en-US" dirty="0"/>
              <a:t> </a:t>
            </a:r>
            <a:r>
              <a:rPr lang="en-US" dirty="0" err="1"/>
              <a:t>consi</a:t>
            </a:r>
            <a:r>
              <a:rPr lang="en-US" dirty="0"/>
              <a:t> </a:t>
            </a:r>
            <a:r>
              <a:rPr lang="en-US" dirty="0" err="1"/>
              <a:t>alorin</a:t>
            </a:r>
            <a:r>
              <a:rPr lang="en-US" dirty="0"/>
              <a:t> </a:t>
            </a:r>
            <a:r>
              <a:rPr lang="en-US" dirty="0" err="1"/>
              <a:t>doloronsioris</a:t>
            </a:r>
            <a:r>
              <a:rPr lang="en-US" dirty="0"/>
              <a:t> </a:t>
            </a:r>
            <a:r>
              <a:rPr lang="en-US" dirty="0" err="1"/>
              <a:t>siriuso</a:t>
            </a:r>
            <a:r>
              <a:rPr lang="en-US" dirty="0"/>
              <a:t>.</a:t>
            </a:r>
          </a:p>
        </p:txBody>
      </p:sp>
      <p:pic>
        <p:nvPicPr>
          <p:cNvPr id="3" name="Picture 2">
            <a:extLst>
              <a:ext uri="{FF2B5EF4-FFF2-40B4-BE49-F238E27FC236}">
                <a16:creationId xmlns:a16="http://schemas.microsoft.com/office/drawing/2014/main" id="{0C47F51D-DB97-AC46-A4D3-47EA3763DD1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3541" t="23147" r="3791"/>
          <a:stretch/>
        </p:blipFill>
        <p:spPr>
          <a:xfrm>
            <a:off x="5473700" y="63818"/>
            <a:ext cx="6718300" cy="6806882"/>
          </a:xfrm>
          <a:prstGeom prst="rect">
            <a:avLst/>
          </a:prstGeom>
        </p:spPr>
      </p:pic>
      <p:pic>
        <p:nvPicPr>
          <p:cNvPr id="9" name="Picture 8">
            <a:extLst>
              <a:ext uri="{FF2B5EF4-FFF2-40B4-BE49-F238E27FC236}">
                <a16:creationId xmlns:a16="http://schemas.microsoft.com/office/drawing/2014/main" id="{0A42E1FD-C547-5749-BD85-D4A54E58632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7764" y="604286"/>
            <a:ext cx="2188757" cy="471715"/>
          </a:xfrm>
          <a:prstGeom prst="rect">
            <a:avLst/>
          </a:prstGeom>
        </p:spPr>
      </p:pic>
    </p:spTree>
    <p:extLst>
      <p:ext uri="{BB962C8B-B14F-4D97-AF65-F5344CB8AC3E}">
        <p14:creationId xmlns:p14="http://schemas.microsoft.com/office/powerpoint/2010/main" val="1770214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line + Bulletpoints + Imag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89656E0-E046-7A41-AE7D-3EC4B1A534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0000" t="23889"/>
          <a:stretch/>
        </p:blipFill>
        <p:spPr>
          <a:xfrm>
            <a:off x="6223000" y="1747044"/>
            <a:ext cx="5969000" cy="5110956"/>
          </a:xfrm>
          <a:prstGeom prst="rect">
            <a:avLst/>
          </a:prstGeom>
        </p:spPr>
      </p:pic>
      <p:sp>
        <p:nvSpPr>
          <p:cNvPr id="8" name="Picture Placeholder 13">
            <a:extLst>
              <a:ext uri="{FF2B5EF4-FFF2-40B4-BE49-F238E27FC236}">
                <a16:creationId xmlns:a16="http://schemas.microsoft.com/office/drawing/2014/main" id="{68EECD50-1593-BC4E-9E42-144F50C8091C}"/>
              </a:ext>
            </a:extLst>
          </p:cNvPr>
          <p:cNvSpPr>
            <a:spLocks noGrp="1"/>
          </p:cNvSpPr>
          <p:nvPr>
            <p:ph type="pic" sz="quarter" idx="13" hasCustomPrompt="1"/>
          </p:nvPr>
        </p:nvSpPr>
        <p:spPr>
          <a:xfrm>
            <a:off x="6096001" y="1117599"/>
            <a:ext cx="5200480" cy="4927601"/>
          </a:xfrm>
          <a:prstGeom prst="rect">
            <a:avLst/>
          </a:prstGeom>
          <a:solidFill>
            <a:schemeClr val="bg1"/>
          </a:solidFill>
        </p:spPr>
        <p:txBody>
          <a:bodyPr anchor="t"/>
          <a:lstStyle>
            <a:lvl1pPr marL="0" indent="0" algn="ctr">
              <a:buNone/>
              <a:defRPr sz="14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insert  picture</a:t>
            </a:r>
          </a:p>
        </p:txBody>
      </p:sp>
      <p:sp>
        <p:nvSpPr>
          <p:cNvPr id="14" name="Text Placeholder 4">
            <a:extLst>
              <a:ext uri="{FF2B5EF4-FFF2-40B4-BE49-F238E27FC236}">
                <a16:creationId xmlns:a16="http://schemas.microsoft.com/office/drawing/2014/main" id="{C21FCCF6-F03B-7449-AF6D-37EFBDC1DD8C}"/>
              </a:ext>
            </a:extLst>
          </p:cNvPr>
          <p:cNvSpPr>
            <a:spLocks noGrp="1"/>
          </p:cNvSpPr>
          <p:nvPr>
            <p:ph type="body" sz="quarter" idx="18" hasCustomPrompt="1"/>
          </p:nvPr>
        </p:nvSpPr>
        <p:spPr>
          <a:xfrm>
            <a:off x="644225" y="2974162"/>
            <a:ext cx="4927600" cy="2067738"/>
          </a:xfrm>
          <a:prstGeom prst="rect">
            <a:avLst/>
          </a:prstGeom>
        </p:spPr>
        <p:txBody>
          <a:bodyPr lIns="0" tIns="0" rIns="0" bIns="0"/>
          <a:lstStyle>
            <a:lvl1pPr marL="171450" indent="-171450">
              <a:lnSpc>
                <a:spcPct val="100000"/>
              </a:lnSpc>
              <a:spcBef>
                <a:spcPts val="0"/>
              </a:spcBef>
              <a:spcAft>
                <a:spcPts val="1400"/>
              </a:spcAft>
              <a:buFont typeface="Arial" panose="020B0604020202020204" pitchFamily="34" charset="0"/>
              <a:buChar char="•"/>
              <a:defRPr sz="1600" b="0" i="0">
                <a:solidFill>
                  <a:schemeClr val="accent5"/>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err="1"/>
              <a:t>Bulletpointus</a:t>
            </a:r>
            <a:r>
              <a:rPr lang="en-US" dirty="0"/>
              <a:t> </a:t>
            </a:r>
            <a:r>
              <a:rPr lang="en-US" dirty="0" err="1"/>
              <a:t>orem</a:t>
            </a:r>
            <a:r>
              <a:rPr lang="en-US" dirty="0"/>
              <a:t> ipsum </a:t>
            </a:r>
            <a:r>
              <a:rPr lang="en-US" dirty="0" err="1"/>
              <a:t>doloronsioris</a:t>
            </a:r>
            <a:r>
              <a:rPr lang="en-US" dirty="0"/>
              <a:t> sit </a:t>
            </a:r>
            <a:r>
              <a:rPr lang="en-US" dirty="0" err="1"/>
              <a:t>amet</a:t>
            </a:r>
            <a:r>
              <a:rPr lang="en-US" dirty="0"/>
              <a:t> </a:t>
            </a:r>
          </a:p>
          <a:p>
            <a:pPr lvl="0"/>
            <a:r>
              <a:rPr lang="en-US" dirty="0" err="1"/>
              <a:t>Consi</a:t>
            </a:r>
            <a:r>
              <a:rPr lang="en-US" dirty="0"/>
              <a:t> </a:t>
            </a:r>
            <a:r>
              <a:rPr lang="en-US" dirty="0" err="1"/>
              <a:t>alorin</a:t>
            </a:r>
            <a:r>
              <a:rPr lang="en-US" dirty="0"/>
              <a:t> dolor </a:t>
            </a:r>
            <a:r>
              <a:rPr lang="en-US" dirty="0" err="1"/>
              <a:t>onsioris</a:t>
            </a:r>
            <a:r>
              <a:rPr lang="en-US" dirty="0"/>
              <a:t> sit </a:t>
            </a:r>
            <a:r>
              <a:rPr lang="en-US" dirty="0" err="1"/>
              <a:t>amet</a:t>
            </a:r>
            <a:r>
              <a:rPr lang="en-US" dirty="0"/>
              <a:t> </a:t>
            </a:r>
            <a:r>
              <a:rPr lang="en-US" dirty="0" err="1"/>
              <a:t>consi</a:t>
            </a:r>
            <a:r>
              <a:rPr lang="en-US" dirty="0"/>
              <a:t> </a:t>
            </a:r>
          </a:p>
          <a:p>
            <a:pPr lvl="0"/>
            <a:r>
              <a:rPr lang="en-US" dirty="0" err="1"/>
              <a:t>Alorin</a:t>
            </a:r>
            <a:r>
              <a:rPr lang="en-US" dirty="0"/>
              <a:t> dolor </a:t>
            </a:r>
            <a:r>
              <a:rPr lang="en-US" dirty="0" err="1"/>
              <a:t>onsioris</a:t>
            </a:r>
            <a:r>
              <a:rPr lang="en-US" dirty="0"/>
              <a:t> </a:t>
            </a:r>
            <a:r>
              <a:rPr lang="en-US" dirty="0" err="1"/>
              <a:t>foripslorius</a:t>
            </a:r>
            <a:r>
              <a:rPr lang="en-US" dirty="0"/>
              <a:t> </a:t>
            </a:r>
            <a:r>
              <a:rPr lang="en-US" dirty="0" err="1"/>
              <a:t>siriuso</a:t>
            </a:r>
            <a:endParaRPr lang="en-US" dirty="0"/>
          </a:p>
          <a:p>
            <a:pPr lvl="0"/>
            <a:r>
              <a:rPr lang="en-US" dirty="0"/>
              <a:t>Ipsum </a:t>
            </a:r>
            <a:r>
              <a:rPr lang="en-US" dirty="0" err="1"/>
              <a:t>doloronsioris</a:t>
            </a:r>
            <a:r>
              <a:rPr lang="en-US" dirty="0"/>
              <a:t> sit </a:t>
            </a:r>
            <a:r>
              <a:rPr lang="en-US" dirty="0" err="1"/>
              <a:t>amet</a:t>
            </a:r>
            <a:r>
              <a:rPr lang="en-US" dirty="0"/>
              <a:t> </a:t>
            </a:r>
            <a:r>
              <a:rPr lang="en-US" dirty="0" err="1"/>
              <a:t>consi</a:t>
            </a:r>
            <a:r>
              <a:rPr lang="en-US" dirty="0"/>
              <a:t> </a:t>
            </a:r>
            <a:r>
              <a:rPr lang="en-US" dirty="0" err="1"/>
              <a:t>alorin</a:t>
            </a:r>
            <a:r>
              <a:rPr lang="en-US" dirty="0"/>
              <a:t> omnibus </a:t>
            </a:r>
            <a:r>
              <a:rPr lang="en-US" dirty="0" err="1"/>
              <a:t>loren</a:t>
            </a:r>
            <a:r>
              <a:rPr lang="en-US" dirty="0"/>
              <a:t> ethos </a:t>
            </a:r>
            <a:r>
              <a:rPr lang="en-US" dirty="0" err="1"/>
              <a:t>thanorium</a:t>
            </a:r>
            <a:r>
              <a:rPr lang="en-US" dirty="0"/>
              <a:t> </a:t>
            </a:r>
            <a:r>
              <a:rPr lang="en-US" dirty="0" err="1"/>
              <a:t>satioroiva</a:t>
            </a:r>
            <a:endParaRPr lang="en-US" dirty="0"/>
          </a:p>
        </p:txBody>
      </p:sp>
      <p:sp>
        <p:nvSpPr>
          <p:cNvPr id="18" name="Text Placeholder 4">
            <a:extLst>
              <a:ext uri="{FF2B5EF4-FFF2-40B4-BE49-F238E27FC236}">
                <a16:creationId xmlns:a16="http://schemas.microsoft.com/office/drawing/2014/main" id="{B5C4391C-5910-494F-BABB-DEF4F7878830}"/>
              </a:ext>
            </a:extLst>
          </p:cNvPr>
          <p:cNvSpPr>
            <a:spLocks noGrp="1"/>
          </p:cNvSpPr>
          <p:nvPr>
            <p:ph type="body" sz="quarter" idx="17" hasCustomPrompt="1"/>
          </p:nvPr>
        </p:nvSpPr>
        <p:spPr>
          <a:xfrm>
            <a:off x="644226" y="1995602"/>
            <a:ext cx="4927600" cy="849198"/>
          </a:xfrm>
          <a:prstGeom prst="rect">
            <a:avLst/>
          </a:prstGeom>
        </p:spPr>
        <p:txBody>
          <a:bodyPr lIns="0" tIns="0" rIns="0" bIns="0"/>
          <a:lstStyle>
            <a:lvl1pPr marL="0" indent="0">
              <a:lnSpc>
                <a:spcPct val="100000"/>
              </a:lnSpc>
              <a:buNone/>
              <a:defRPr sz="22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Title lorem ipsum: </a:t>
            </a:r>
            <a:r>
              <a:rPr lang="en-US" dirty="0" err="1"/>
              <a:t>Doloro</a:t>
            </a:r>
            <a:r>
              <a:rPr lang="en-US" dirty="0"/>
              <a:t> sit </a:t>
            </a:r>
            <a:r>
              <a:rPr lang="en-US" dirty="0" err="1"/>
              <a:t>amet</a:t>
            </a:r>
            <a:r>
              <a:rPr lang="en-US" dirty="0"/>
              <a:t> </a:t>
            </a:r>
            <a:r>
              <a:rPr lang="en-US" dirty="0" err="1"/>
              <a:t>consi</a:t>
            </a:r>
            <a:r>
              <a:rPr lang="en-US" dirty="0"/>
              <a:t> </a:t>
            </a:r>
            <a:r>
              <a:rPr lang="en-US" dirty="0" err="1"/>
              <a:t>alorinus</a:t>
            </a:r>
            <a:r>
              <a:rPr lang="en-US" dirty="0"/>
              <a:t> </a:t>
            </a:r>
            <a:r>
              <a:rPr lang="en-US" dirty="0" err="1"/>
              <a:t>fitoranura</a:t>
            </a:r>
            <a:endParaRPr lang="en-US" dirty="0"/>
          </a:p>
        </p:txBody>
      </p:sp>
      <p:pic>
        <p:nvPicPr>
          <p:cNvPr id="16" name="Picture 15">
            <a:extLst>
              <a:ext uri="{FF2B5EF4-FFF2-40B4-BE49-F238E27FC236}">
                <a16:creationId xmlns:a16="http://schemas.microsoft.com/office/drawing/2014/main" id="{1CF9E86F-8AAD-5F49-B36D-31C0B7E52B1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08036"/>
            <a:ext cx="1756746" cy="378610"/>
          </a:xfrm>
          <a:prstGeom prst="rect">
            <a:avLst/>
          </a:prstGeom>
        </p:spPr>
      </p:pic>
      <p:pic>
        <p:nvPicPr>
          <p:cNvPr id="17" name="Picture 16">
            <a:extLst>
              <a:ext uri="{FF2B5EF4-FFF2-40B4-BE49-F238E27FC236}">
                <a16:creationId xmlns:a16="http://schemas.microsoft.com/office/drawing/2014/main" id="{34BBF185-88C0-1349-87EF-CE9E9F05583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9" name="Text Placeholder 8">
            <a:extLst>
              <a:ext uri="{FF2B5EF4-FFF2-40B4-BE49-F238E27FC236}">
                <a16:creationId xmlns:a16="http://schemas.microsoft.com/office/drawing/2014/main" id="{EEB5C66D-8641-2244-9AB1-F0DFA442591D}"/>
              </a:ext>
            </a:extLst>
          </p:cNvPr>
          <p:cNvSpPr>
            <a:spLocks noGrp="1"/>
          </p:cNvSpPr>
          <p:nvPr>
            <p:ph type="body" sz="quarter" idx="12" hasCustomPrompt="1"/>
          </p:nvPr>
        </p:nvSpPr>
        <p:spPr>
          <a:xfrm>
            <a:off x="546255" y="227399"/>
            <a:ext cx="7546131" cy="399144"/>
          </a:xfrm>
          <a:prstGeom prst="rect">
            <a:avLst/>
          </a:prstGeom>
        </p:spPr>
        <p:txBody>
          <a:bodyPr lIns="0" tIns="0" rIns="0" bIns="0"/>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Tree>
    <p:extLst>
      <p:ext uri="{BB962C8B-B14F-4D97-AF65-F5344CB8AC3E}">
        <p14:creationId xmlns:p14="http://schemas.microsoft.com/office/powerpoint/2010/main" val="3211728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eft + Lg 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289113-8CE7-A140-BEC7-31BE7EC11A3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0000" t="23889"/>
          <a:stretch/>
        </p:blipFill>
        <p:spPr>
          <a:xfrm>
            <a:off x="6223000" y="1747044"/>
            <a:ext cx="5969000" cy="5110956"/>
          </a:xfrm>
          <a:prstGeom prst="rect">
            <a:avLst/>
          </a:prstGeom>
        </p:spPr>
      </p:pic>
      <p:sp>
        <p:nvSpPr>
          <p:cNvPr id="10" name="Text Placeholder 4">
            <a:extLst>
              <a:ext uri="{FF2B5EF4-FFF2-40B4-BE49-F238E27FC236}">
                <a16:creationId xmlns:a16="http://schemas.microsoft.com/office/drawing/2014/main" id="{E9F410FF-4176-C540-BA36-01931D5347A6}"/>
              </a:ext>
            </a:extLst>
          </p:cNvPr>
          <p:cNvSpPr>
            <a:spLocks noGrp="1"/>
          </p:cNvSpPr>
          <p:nvPr>
            <p:ph type="body" sz="quarter" idx="18" hasCustomPrompt="1"/>
          </p:nvPr>
        </p:nvSpPr>
        <p:spPr>
          <a:xfrm>
            <a:off x="618825" y="3393262"/>
            <a:ext cx="5143110" cy="1547037"/>
          </a:xfrm>
          <a:prstGeom prst="rect">
            <a:avLst/>
          </a:prstGeom>
        </p:spPr>
        <p:txBody>
          <a:bodyPr lIns="0" tIns="0" rIns="0" bIns="0"/>
          <a:lstStyle>
            <a:lvl1pPr marL="0" indent="0">
              <a:lnSpc>
                <a:spcPts val="2500"/>
              </a:lnSpc>
              <a:spcBef>
                <a:spcPts val="0"/>
              </a:spcBef>
              <a:buNone/>
              <a:defRPr sz="1200" b="0" i="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Subhead: </a:t>
            </a:r>
            <a:r>
              <a:rPr lang="en-US" dirty="0" err="1"/>
              <a:t>orem</a:t>
            </a:r>
            <a:r>
              <a:rPr lang="en-US" dirty="0"/>
              <a:t> ipsum </a:t>
            </a:r>
            <a:r>
              <a:rPr lang="en-US" dirty="0" err="1"/>
              <a:t>doloronsioris</a:t>
            </a:r>
            <a:r>
              <a:rPr lang="en-US" dirty="0"/>
              <a:t> sit </a:t>
            </a:r>
            <a:r>
              <a:rPr lang="en-US" dirty="0" err="1"/>
              <a:t>amet</a:t>
            </a:r>
            <a:r>
              <a:rPr lang="en-US" dirty="0"/>
              <a:t> </a:t>
            </a:r>
            <a:r>
              <a:rPr lang="en-US" dirty="0" err="1"/>
              <a:t>consi</a:t>
            </a:r>
            <a:r>
              <a:rPr lang="en-US" dirty="0"/>
              <a:t> </a:t>
            </a:r>
            <a:r>
              <a:rPr lang="en-US" dirty="0" err="1"/>
              <a:t>alorin</a:t>
            </a:r>
            <a:r>
              <a:rPr lang="en-US" dirty="0"/>
              <a:t> dolor </a:t>
            </a:r>
            <a:r>
              <a:rPr lang="en-US" dirty="0" err="1"/>
              <a:t>onsioris</a:t>
            </a:r>
            <a:r>
              <a:rPr lang="en-US" dirty="0"/>
              <a:t> sit </a:t>
            </a:r>
            <a:r>
              <a:rPr lang="en-US" dirty="0" err="1"/>
              <a:t>amet</a:t>
            </a:r>
            <a:r>
              <a:rPr lang="en-US" dirty="0"/>
              <a:t> </a:t>
            </a:r>
            <a:r>
              <a:rPr lang="en-US" dirty="0" err="1"/>
              <a:t>consi</a:t>
            </a:r>
            <a:r>
              <a:rPr lang="en-US" dirty="0"/>
              <a:t> </a:t>
            </a:r>
            <a:r>
              <a:rPr lang="en-US" dirty="0" err="1"/>
              <a:t>alorin</a:t>
            </a:r>
            <a:r>
              <a:rPr lang="en-US" dirty="0"/>
              <a:t> dolor </a:t>
            </a:r>
            <a:r>
              <a:rPr lang="en-US" dirty="0" err="1"/>
              <a:t>onsioris</a:t>
            </a:r>
            <a:r>
              <a:rPr lang="en-US" dirty="0"/>
              <a:t> </a:t>
            </a:r>
            <a:r>
              <a:rPr lang="en-US" dirty="0" err="1"/>
              <a:t>foripslorius</a:t>
            </a:r>
            <a:r>
              <a:rPr lang="en-US" dirty="0"/>
              <a:t> </a:t>
            </a:r>
            <a:r>
              <a:rPr lang="en-US" dirty="0" err="1"/>
              <a:t>siriuso</a:t>
            </a:r>
            <a:r>
              <a:rPr lang="en-US" dirty="0"/>
              <a:t>. Ipsum </a:t>
            </a:r>
            <a:r>
              <a:rPr lang="en-US" dirty="0" err="1"/>
              <a:t>doloronsioris</a:t>
            </a:r>
            <a:r>
              <a:rPr lang="en-US" dirty="0"/>
              <a:t> sit </a:t>
            </a:r>
            <a:r>
              <a:rPr lang="en-US" dirty="0" err="1"/>
              <a:t>amet</a:t>
            </a:r>
            <a:r>
              <a:rPr lang="en-US" dirty="0"/>
              <a:t> </a:t>
            </a:r>
            <a:r>
              <a:rPr lang="en-US" dirty="0" err="1"/>
              <a:t>consi</a:t>
            </a:r>
            <a:r>
              <a:rPr lang="en-US" dirty="0"/>
              <a:t> </a:t>
            </a:r>
            <a:r>
              <a:rPr lang="en-US" dirty="0" err="1"/>
              <a:t>alorin</a:t>
            </a:r>
            <a:r>
              <a:rPr lang="en-US" dirty="0"/>
              <a:t> dolor </a:t>
            </a:r>
            <a:r>
              <a:rPr lang="en-US" dirty="0" err="1"/>
              <a:t>onsioris</a:t>
            </a:r>
            <a:r>
              <a:rPr lang="en-US" dirty="0"/>
              <a:t> sit </a:t>
            </a:r>
            <a:r>
              <a:rPr lang="en-US" dirty="0" err="1"/>
              <a:t>amet</a:t>
            </a:r>
            <a:r>
              <a:rPr lang="en-US" dirty="0"/>
              <a:t> </a:t>
            </a:r>
            <a:r>
              <a:rPr lang="en-US" dirty="0" err="1"/>
              <a:t>consiru</a:t>
            </a:r>
            <a:r>
              <a:rPr lang="en-US" dirty="0"/>
              <a:t>.</a:t>
            </a:r>
          </a:p>
        </p:txBody>
      </p:sp>
      <p:sp>
        <p:nvSpPr>
          <p:cNvPr id="12" name="Text Placeholder 4">
            <a:extLst>
              <a:ext uri="{FF2B5EF4-FFF2-40B4-BE49-F238E27FC236}">
                <a16:creationId xmlns:a16="http://schemas.microsoft.com/office/drawing/2014/main" id="{09A0185F-418D-054D-B394-2ABF444B628A}"/>
              </a:ext>
            </a:extLst>
          </p:cNvPr>
          <p:cNvSpPr>
            <a:spLocks noGrp="1"/>
          </p:cNvSpPr>
          <p:nvPr>
            <p:ph type="body" sz="quarter" idx="17" hasCustomPrompt="1"/>
          </p:nvPr>
        </p:nvSpPr>
        <p:spPr>
          <a:xfrm>
            <a:off x="618825" y="2414702"/>
            <a:ext cx="5143109" cy="849198"/>
          </a:xfrm>
          <a:prstGeom prst="rect">
            <a:avLst/>
          </a:prstGeom>
        </p:spPr>
        <p:txBody>
          <a:bodyPr lIns="0" tIns="0" rIns="0" bIns="0"/>
          <a:lstStyle>
            <a:lvl1pPr marL="0" indent="0">
              <a:lnSpc>
                <a:spcPct val="100000"/>
              </a:lnSpc>
              <a:buNone/>
              <a:defRPr sz="22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Title lorem ipsum: </a:t>
            </a:r>
            <a:r>
              <a:rPr lang="en-US" dirty="0" err="1"/>
              <a:t>Doloro</a:t>
            </a:r>
            <a:r>
              <a:rPr lang="en-US" dirty="0"/>
              <a:t> sit </a:t>
            </a:r>
            <a:r>
              <a:rPr lang="en-US" dirty="0" err="1"/>
              <a:t>amet</a:t>
            </a:r>
            <a:r>
              <a:rPr lang="en-US" dirty="0"/>
              <a:t> </a:t>
            </a:r>
            <a:r>
              <a:rPr lang="en-US" dirty="0" err="1"/>
              <a:t>consi</a:t>
            </a:r>
            <a:r>
              <a:rPr lang="en-US" dirty="0"/>
              <a:t> </a:t>
            </a:r>
            <a:r>
              <a:rPr lang="en-US" dirty="0" err="1"/>
              <a:t>alorinus</a:t>
            </a:r>
            <a:r>
              <a:rPr lang="en-US" dirty="0"/>
              <a:t> </a:t>
            </a:r>
            <a:r>
              <a:rPr lang="en-US" dirty="0" err="1"/>
              <a:t>fitoranura</a:t>
            </a:r>
            <a:endParaRPr lang="en-US" dirty="0"/>
          </a:p>
        </p:txBody>
      </p:sp>
      <p:pic>
        <p:nvPicPr>
          <p:cNvPr id="8" name="Picture 7">
            <a:extLst>
              <a:ext uri="{FF2B5EF4-FFF2-40B4-BE49-F238E27FC236}">
                <a16:creationId xmlns:a16="http://schemas.microsoft.com/office/drawing/2014/main" id="{E74A7B3B-AC79-744C-B1F8-7F310C20541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08036"/>
            <a:ext cx="1756746" cy="378610"/>
          </a:xfrm>
          <a:prstGeom prst="rect">
            <a:avLst/>
          </a:prstGeom>
        </p:spPr>
      </p:pic>
      <p:pic>
        <p:nvPicPr>
          <p:cNvPr id="9" name="Picture 8">
            <a:extLst>
              <a:ext uri="{FF2B5EF4-FFF2-40B4-BE49-F238E27FC236}">
                <a16:creationId xmlns:a16="http://schemas.microsoft.com/office/drawing/2014/main" id="{B0A99647-2871-A04D-A470-3798529FE690}"/>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 Placeholder 8">
            <a:extLst>
              <a:ext uri="{FF2B5EF4-FFF2-40B4-BE49-F238E27FC236}">
                <a16:creationId xmlns:a16="http://schemas.microsoft.com/office/drawing/2014/main" id="{7205E9FC-EBFE-7341-A767-21F912A7271D}"/>
              </a:ext>
            </a:extLst>
          </p:cNvPr>
          <p:cNvSpPr>
            <a:spLocks noGrp="1"/>
          </p:cNvSpPr>
          <p:nvPr>
            <p:ph type="body" sz="quarter" idx="12" hasCustomPrompt="1"/>
          </p:nvPr>
        </p:nvSpPr>
        <p:spPr>
          <a:xfrm>
            <a:off x="546255" y="227399"/>
            <a:ext cx="7546131" cy="399144"/>
          </a:xfrm>
          <a:prstGeom prst="rect">
            <a:avLst/>
          </a:prstGeom>
        </p:spPr>
        <p:txBody>
          <a:bodyPr lIns="0" tIns="0" rIns="0" bIns="0"/>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Tree>
    <p:extLst>
      <p:ext uri="{BB962C8B-B14F-4D97-AF65-F5344CB8AC3E}">
        <p14:creationId xmlns:p14="http://schemas.microsoft.com/office/powerpoint/2010/main" val="37938262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Headline + Bulletpoints +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A74F4EE-9E12-7C42-9F2E-2AE40EF633AD}"/>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13" name="Picture 12">
            <a:extLst>
              <a:ext uri="{FF2B5EF4-FFF2-40B4-BE49-F238E27FC236}">
                <a16:creationId xmlns:a16="http://schemas.microsoft.com/office/drawing/2014/main" id="{1EF61091-FDEA-2E4C-9FE6-E7AB18FE36C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6" name="Picture 15">
            <a:extLst>
              <a:ext uri="{FF2B5EF4-FFF2-40B4-BE49-F238E27FC236}">
                <a16:creationId xmlns:a16="http://schemas.microsoft.com/office/drawing/2014/main" id="{BDCA2AED-CAB9-8E4F-90C2-AA544F0D2F75}"/>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9" name="Text Placeholder 8">
            <a:extLst>
              <a:ext uri="{FF2B5EF4-FFF2-40B4-BE49-F238E27FC236}">
                <a16:creationId xmlns:a16="http://schemas.microsoft.com/office/drawing/2014/main" id="{1A71B754-206A-E748-881E-8B4B93003385}"/>
              </a:ext>
            </a:extLst>
          </p:cNvPr>
          <p:cNvSpPr>
            <a:spLocks noGrp="1"/>
          </p:cNvSpPr>
          <p:nvPr>
            <p:ph type="body" sz="quarter" idx="12" hasCustomPrompt="1"/>
          </p:nvPr>
        </p:nvSpPr>
        <p:spPr>
          <a:xfrm>
            <a:off x="546255" y="227399"/>
            <a:ext cx="7546131" cy="399144"/>
          </a:xfrm>
          <a:prstGeom prst="rect">
            <a:avLst/>
          </a:prstGeom>
        </p:spPr>
        <p:txBody>
          <a:bodyPr lIns="0" tIns="0" rIns="0" bIns="0"/>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14" name="Text Placeholder 4">
            <a:extLst>
              <a:ext uri="{FF2B5EF4-FFF2-40B4-BE49-F238E27FC236}">
                <a16:creationId xmlns:a16="http://schemas.microsoft.com/office/drawing/2014/main" id="{C21FCCF6-F03B-7449-AF6D-37EFBDC1DD8C}"/>
              </a:ext>
            </a:extLst>
          </p:cNvPr>
          <p:cNvSpPr>
            <a:spLocks noGrp="1"/>
          </p:cNvSpPr>
          <p:nvPr>
            <p:ph type="body" sz="quarter" idx="18" hasCustomPrompt="1"/>
          </p:nvPr>
        </p:nvSpPr>
        <p:spPr>
          <a:xfrm>
            <a:off x="546255" y="2905543"/>
            <a:ext cx="9240555" cy="2067738"/>
          </a:xfrm>
          <a:prstGeom prst="rect">
            <a:avLst/>
          </a:prstGeom>
        </p:spPr>
        <p:txBody>
          <a:bodyPr lIns="0" tIns="0" rIns="0" bIns="0"/>
          <a:lstStyle>
            <a:lvl1pPr marL="171450" indent="-171450">
              <a:lnSpc>
                <a:spcPct val="100000"/>
              </a:lnSpc>
              <a:spcBef>
                <a:spcPts val="0"/>
              </a:spcBef>
              <a:spcAft>
                <a:spcPts val="1400"/>
              </a:spcAft>
              <a:buFont typeface="Arial" panose="020B0604020202020204" pitchFamily="34" charset="0"/>
              <a:buChar char="•"/>
              <a:defRPr sz="2000" b="0" i="0">
                <a:solidFill>
                  <a:schemeClr val="accent5"/>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err="1"/>
              <a:t>Bulletpointus</a:t>
            </a:r>
            <a:r>
              <a:rPr lang="en-US" dirty="0"/>
              <a:t> </a:t>
            </a:r>
            <a:r>
              <a:rPr lang="en-US" dirty="0" err="1"/>
              <a:t>orem</a:t>
            </a:r>
            <a:r>
              <a:rPr lang="en-US" dirty="0"/>
              <a:t> ipsum </a:t>
            </a:r>
            <a:r>
              <a:rPr lang="en-US" dirty="0" err="1"/>
              <a:t>doloronsioris</a:t>
            </a:r>
            <a:r>
              <a:rPr lang="en-US" dirty="0"/>
              <a:t> sit </a:t>
            </a:r>
            <a:r>
              <a:rPr lang="en-US" dirty="0" err="1"/>
              <a:t>amet</a:t>
            </a:r>
            <a:r>
              <a:rPr lang="en-US" dirty="0"/>
              <a:t> loris </a:t>
            </a:r>
            <a:r>
              <a:rPr lang="en-US" dirty="0" err="1"/>
              <a:t>thoran</a:t>
            </a:r>
            <a:r>
              <a:rPr lang="en-US" dirty="0"/>
              <a:t> </a:t>
            </a:r>
          </a:p>
          <a:p>
            <a:pPr lvl="0"/>
            <a:r>
              <a:rPr lang="en-US" dirty="0" err="1"/>
              <a:t>Consi</a:t>
            </a:r>
            <a:r>
              <a:rPr lang="en-US" dirty="0"/>
              <a:t> </a:t>
            </a:r>
            <a:r>
              <a:rPr lang="en-US" dirty="0" err="1"/>
              <a:t>alorin</a:t>
            </a:r>
            <a:r>
              <a:rPr lang="en-US" dirty="0"/>
              <a:t> dolor </a:t>
            </a:r>
            <a:r>
              <a:rPr lang="en-US" dirty="0" err="1"/>
              <a:t>onsioris</a:t>
            </a:r>
            <a:r>
              <a:rPr lang="en-US" dirty="0"/>
              <a:t> sit </a:t>
            </a:r>
            <a:r>
              <a:rPr lang="en-US" dirty="0" err="1"/>
              <a:t>amet</a:t>
            </a:r>
            <a:r>
              <a:rPr lang="en-US" dirty="0"/>
              <a:t> </a:t>
            </a:r>
            <a:r>
              <a:rPr lang="en-US" dirty="0" err="1"/>
              <a:t>consi</a:t>
            </a:r>
            <a:r>
              <a:rPr lang="en-US" dirty="0"/>
              <a:t> </a:t>
            </a:r>
            <a:r>
              <a:rPr lang="en-US" dirty="0" err="1"/>
              <a:t>doloro</a:t>
            </a:r>
            <a:r>
              <a:rPr lang="en-US" dirty="0"/>
              <a:t> </a:t>
            </a:r>
            <a:r>
              <a:rPr lang="en-US" dirty="0" err="1"/>
              <a:t>nsioris</a:t>
            </a:r>
            <a:r>
              <a:rPr lang="en-US" dirty="0"/>
              <a:t> sit </a:t>
            </a:r>
            <a:r>
              <a:rPr lang="en-US" dirty="0" err="1"/>
              <a:t>amet</a:t>
            </a:r>
            <a:r>
              <a:rPr lang="en-US" dirty="0"/>
              <a:t> </a:t>
            </a:r>
            <a:r>
              <a:rPr lang="en-US" dirty="0" err="1"/>
              <a:t>consi</a:t>
            </a:r>
            <a:r>
              <a:rPr lang="en-US" dirty="0"/>
              <a:t> </a:t>
            </a:r>
            <a:r>
              <a:rPr lang="en-US" dirty="0" err="1"/>
              <a:t>alorin</a:t>
            </a:r>
            <a:endParaRPr lang="en-US" dirty="0"/>
          </a:p>
          <a:p>
            <a:pPr lvl="0"/>
            <a:r>
              <a:rPr lang="en-US" dirty="0" err="1"/>
              <a:t>Alorin</a:t>
            </a:r>
            <a:r>
              <a:rPr lang="en-US" dirty="0"/>
              <a:t> dolor </a:t>
            </a:r>
            <a:r>
              <a:rPr lang="en-US" dirty="0" err="1"/>
              <a:t>onsioris</a:t>
            </a:r>
            <a:r>
              <a:rPr lang="en-US" dirty="0"/>
              <a:t> </a:t>
            </a:r>
            <a:r>
              <a:rPr lang="en-US" dirty="0" err="1"/>
              <a:t>foripslorius</a:t>
            </a:r>
            <a:r>
              <a:rPr lang="en-US" dirty="0"/>
              <a:t> </a:t>
            </a:r>
            <a:r>
              <a:rPr lang="en-US" dirty="0" err="1"/>
              <a:t>siriuso</a:t>
            </a:r>
            <a:r>
              <a:rPr lang="en-US" dirty="0"/>
              <a:t> </a:t>
            </a:r>
            <a:r>
              <a:rPr lang="en-US" dirty="0" err="1"/>
              <a:t>orem</a:t>
            </a:r>
            <a:r>
              <a:rPr lang="en-US" dirty="0"/>
              <a:t> ipsum </a:t>
            </a:r>
            <a:r>
              <a:rPr lang="en-US" dirty="0" err="1"/>
              <a:t>doloronsioris</a:t>
            </a:r>
            <a:r>
              <a:rPr lang="en-US" dirty="0"/>
              <a:t> </a:t>
            </a:r>
          </a:p>
          <a:p>
            <a:pPr lvl="0"/>
            <a:r>
              <a:rPr lang="en-US" dirty="0"/>
              <a:t>Ipsum </a:t>
            </a:r>
            <a:r>
              <a:rPr lang="en-US" dirty="0" err="1"/>
              <a:t>doloro</a:t>
            </a:r>
            <a:r>
              <a:rPr lang="en-US" dirty="0"/>
              <a:t> </a:t>
            </a:r>
            <a:r>
              <a:rPr lang="en-US" dirty="0" err="1"/>
              <a:t>nsioris</a:t>
            </a:r>
            <a:r>
              <a:rPr lang="en-US" dirty="0"/>
              <a:t> sit </a:t>
            </a:r>
            <a:r>
              <a:rPr lang="en-US" dirty="0" err="1"/>
              <a:t>amet</a:t>
            </a:r>
            <a:r>
              <a:rPr lang="en-US" dirty="0"/>
              <a:t> </a:t>
            </a:r>
            <a:r>
              <a:rPr lang="en-US" dirty="0" err="1"/>
              <a:t>consi</a:t>
            </a:r>
            <a:r>
              <a:rPr lang="en-US" dirty="0"/>
              <a:t> </a:t>
            </a:r>
            <a:r>
              <a:rPr lang="en-US" dirty="0" err="1"/>
              <a:t>alorin</a:t>
            </a:r>
            <a:r>
              <a:rPr lang="en-US" dirty="0"/>
              <a:t> omnibus </a:t>
            </a:r>
            <a:r>
              <a:rPr lang="en-US" dirty="0" err="1"/>
              <a:t>loren</a:t>
            </a:r>
            <a:r>
              <a:rPr lang="en-US" dirty="0"/>
              <a:t> ethos </a:t>
            </a:r>
            <a:r>
              <a:rPr lang="en-US" dirty="0" err="1"/>
              <a:t>thanorium</a:t>
            </a:r>
            <a:endParaRPr lang="en-US" dirty="0"/>
          </a:p>
        </p:txBody>
      </p:sp>
      <p:sp>
        <p:nvSpPr>
          <p:cNvPr id="18" name="Text Placeholder 4">
            <a:extLst>
              <a:ext uri="{FF2B5EF4-FFF2-40B4-BE49-F238E27FC236}">
                <a16:creationId xmlns:a16="http://schemas.microsoft.com/office/drawing/2014/main" id="{B5C4391C-5910-494F-BABB-DEF4F7878830}"/>
              </a:ext>
            </a:extLst>
          </p:cNvPr>
          <p:cNvSpPr>
            <a:spLocks noGrp="1"/>
          </p:cNvSpPr>
          <p:nvPr>
            <p:ph type="body" sz="quarter" idx="17" hasCustomPrompt="1"/>
          </p:nvPr>
        </p:nvSpPr>
        <p:spPr>
          <a:xfrm>
            <a:off x="551628" y="1977828"/>
            <a:ext cx="9235182" cy="602089"/>
          </a:xfrm>
          <a:prstGeom prst="rect">
            <a:avLst/>
          </a:prstGeom>
        </p:spPr>
        <p:txBody>
          <a:bodyPr lIns="0" tIns="0" rIns="0" bIns="0"/>
          <a:lstStyle>
            <a:lvl1pPr marL="0" indent="0">
              <a:lnSpc>
                <a:spcPct val="100000"/>
              </a:lnSpc>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Title lorem ipsum: </a:t>
            </a:r>
            <a:r>
              <a:rPr lang="en-US" dirty="0" err="1"/>
              <a:t>Headlineos</a:t>
            </a:r>
            <a:r>
              <a:rPr lang="en-US" dirty="0"/>
              <a:t> theories </a:t>
            </a:r>
            <a:r>
              <a:rPr lang="en-US" dirty="0" err="1"/>
              <a:t>doloro</a:t>
            </a:r>
            <a:r>
              <a:rPr lang="en-US" dirty="0"/>
              <a:t> sit </a:t>
            </a:r>
            <a:r>
              <a:rPr lang="en-US" dirty="0" err="1"/>
              <a:t>amet</a:t>
            </a:r>
            <a:r>
              <a:rPr lang="en-US" dirty="0"/>
              <a:t> </a:t>
            </a:r>
            <a:r>
              <a:rPr lang="en-US" dirty="0" err="1"/>
              <a:t>consi</a:t>
            </a:r>
            <a:endParaRPr lang="en-US" dirty="0"/>
          </a:p>
        </p:txBody>
      </p:sp>
      <p:pic>
        <p:nvPicPr>
          <p:cNvPr id="3" name="Picture 2">
            <a:extLst>
              <a:ext uri="{FF2B5EF4-FFF2-40B4-BE49-F238E27FC236}">
                <a16:creationId xmlns:a16="http://schemas.microsoft.com/office/drawing/2014/main" id="{58334FDD-0DCB-0F4A-9445-C2682B2EFAB5}"/>
              </a:ext>
            </a:extLst>
          </p:cNvPr>
          <p:cNvPicPr>
            <a:picLocks noChangeAspect="1"/>
          </p:cNvPicPr>
          <p:nvPr userDrawn="1"/>
        </p:nvPicPr>
        <p:blipFill rotWithShape="1">
          <a:blip r:embed="rId5">
            <a:alphaModFix amt="29000"/>
          </a:blip>
          <a:srcRect l="7157" r="60648"/>
          <a:stretch/>
        </p:blipFill>
        <p:spPr>
          <a:xfrm>
            <a:off x="10405641" y="1045028"/>
            <a:ext cx="1782644" cy="5506827"/>
          </a:xfrm>
          <a:prstGeom prst="rect">
            <a:avLst/>
          </a:prstGeom>
        </p:spPr>
      </p:pic>
    </p:spTree>
    <p:extLst>
      <p:ext uri="{BB962C8B-B14F-4D97-AF65-F5344CB8AC3E}">
        <p14:creationId xmlns:p14="http://schemas.microsoft.com/office/powerpoint/2010/main" val="39032050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er + Two text boxes">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DCE35B8-2C58-9B45-890E-D97A14395248}"/>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14" name="Picture 13">
            <a:extLst>
              <a:ext uri="{FF2B5EF4-FFF2-40B4-BE49-F238E27FC236}">
                <a16:creationId xmlns:a16="http://schemas.microsoft.com/office/drawing/2014/main" id="{0E476B7D-7E8F-0944-B285-EE70B375836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5" name="Picture 14">
            <a:extLst>
              <a:ext uri="{FF2B5EF4-FFF2-40B4-BE49-F238E27FC236}">
                <a16:creationId xmlns:a16="http://schemas.microsoft.com/office/drawing/2014/main" id="{FC32D3DF-CCD9-F14F-9084-C6F6F29369BE}"/>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lumMod val="50000"/>
                  </a:schemeClr>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7" name="Content Placeholder 2">
            <a:extLst>
              <a:ext uri="{FF2B5EF4-FFF2-40B4-BE49-F238E27FC236}">
                <a16:creationId xmlns:a16="http://schemas.microsoft.com/office/drawing/2014/main" id="{0043120B-6EC3-0B4A-B99A-A4F7AEF44F55}"/>
              </a:ext>
            </a:extLst>
          </p:cNvPr>
          <p:cNvSpPr>
            <a:spLocks noGrp="1"/>
          </p:cNvSpPr>
          <p:nvPr>
            <p:ph sz="half" idx="1"/>
          </p:nvPr>
        </p:nvSpPr>
        <p:spPr>
          <a:xfrm>
            <a:off x="489847" y="1746113"/>
            <a:ext cx="5526639" cy="4351338"/>
          </a:xfrm>
          <a:prstGeom prst="rect">
            <a:avLst/>
          </a:prstGeom>
        </p:spPr>
        <p:txBody>
          <a:bodyPr/>
          <a:lstStyle>
            <a:lvl1pPr marL="0" indent="0">
              <a:buNone/>
              <a:defRPr sz="2400" b="1"/>
            </a:lvl1pPr>
            <a:lvl2pPr>
              <a:defRPr sz="2000"/>
            </a:lvl2pPr>
            <a:lvl3pPr>
              <a:defRPr sz="1800"/>
            </a:lvl3pPr>
            <a:lvl4pPr>
              <a:defRPr sz="16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3">
            <a:extLst>
              <a:ext uri="{FF2B5EF4-FFF2-40B4-BE49-F238E27FC236}">
                <a16:creationId xmlns:a16="http://schemas.microsoft.com/office/drawing/2014/main" id="{914F4F40-D2A6-464D-A996-09AB8E402681}"/>
              </a:ext>
            </a:extLst>
          </p:cNvPr>
          <p:cNvSpPr>
            <a:spLocks noGrp="1"/>
          </p:cNvSpPr>
          <p:nvPr>
            <p:ph sz="half" idx="2"/>
          </p:nvPr>
        </p:nvSpPr>
        <p:spPr>
          <a:xfrm>
            <a:off x="6340682" y="1746113"/>
            <a:ext cx="5526639" cy="4351338"/>
          </a:xfrm>
          <a:prstGeom prst="rect">
            <a:avLst/>
          </a:prstGeom>
        </p:spPr>
        <p:txBody>
          <a:bodyPr/>
          <a:lstStyle>
            <a:lvl1pPr marL="0" indent="0">
              <a:buNone/>
              <a:defRPr sz="2400" b="1"/>
            </a:lvl1pPr>
            <a:lvl2pPr>
              <a:defRPr sz="2000"/>
            </a:lvl2pPr>
            <a:lvl3pPr>
              <a:defRPr sz="1800"/>
            </a:lvl3pPr>
            <a:lvl4pPr>
              <a:defRPr sz="16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45324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er + Tab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C317804-BDD4-4049-9826-B94342FB13BC}"/>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9" name="Picture 8">
            <a:extLst>
              <a:ext uri="{FF2B5EF4-FFF2-40B4-BE49-F238E27FC236}">
                <a16:creationId xmlns:a16="http://schemas.microsoft.com/office/drawing/2014/main" id="{CA6163D7-4DDC-DA4E-A448-1AF4F3520F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0" name="Picture 9">
            <a:extLst>
              <a:ext uri="{FF2B5EF4-FFF2-40B4-BE49-F238E27FC236}">
                <a16:creationId xmlns:a16="http://schemas.microsoft.com/office/drawing/2014/main" id="{36405C7D-8B8C-1948-8F88-4E5E43F1452D}"/>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3" name="Table Placeholder 2">
            <a:extLst>
              <a:ext uri="{FF2B5EF4-FFF2-40B4-BE49-F238E27FC236}">
                <a16:creationId xmlns:a16="http://schemas.microsoft.com/office/drawing/2014/main" id="{AFE345DB-6370-2A4F-BB5B-B27A7CE2185C}"/>
              </a:ext>
            </a:extLst>
          </p:cNvPr>
          <p:cNvSpPr>
            <a:spLocks noGrp="1"/>
          </p:cNvSpPr>
          <p:nvPr>
            <p:ph type="tbl" sz="quarter" idx="13"/>
          </p:nvPr>
        </p:nvSpPr>
        <p:spPr>
          <a:xfrm>
            <a:off x="415925" y="965200"/>
            <a:ext cx="11471275" cy="5397500"/>
          </a:xfrm>
          <a:prstGeom prst="rect">
            <a:avLst/>
          </a:prstGeom>
        </p:spPr>
        <p:txBody>
          <a:bodyPr/>
          <a:lstStyle>
            <a:lvl1pPr marL="0" indent="0" algn="ctr">
              <a:buNone/>
              <a:defRPr sz="1400" b="0"/>
            </a:lvl1pPr>
          </a:lstStyle>
          <a:p>
            <a:endParaRPr lang="en-US" dirty="0"/>
          </a:p>
          <a:p>
            <a:r>
              <a:rPr lang="en-US" dirty="0"/>
              <a:t>Click to insert table</a:t>
            </a:r>
          </a:p>
        </p:txBody>
      </p:sp>
    </p:spTree>
    <p:extLst>
      <p:ext uri="{BB962C8B-B14F-4D97-AF65-F5344CB8AC3E}">
        <p14:creationId xmlns:p14="http://schemas.microsoft.com/office/powerpoint/2010/main" val="21788486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rmatted Tabl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C317804-BDD4-4049-9826-B94342FB13BC}"/>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9" name="Picture 8">
            <a:extLst>
              <a:ext uri="{FF2B5EF4-FFF2-40B4-BE49-F238E27FC236}">
                <a16:creationId xmlns:a16="http://schemas.microsoft.com/office/drawing/2014/main" id="{CA6163D7-4DDC-DA4E-A448-1AF4F3520F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0" name="Picture 9">
            <a:extLst>
              <a:ext uri="{FF2B5EF4-FFF2-40B4-BE49-F238E27FC236}">
                <a16:creationId xmlns:a16="http://schemas.microsoft.com/office/drawing/2014/main" id="{36405C7D-8B8C-1948-8F88-4E5E43F1452D}"/>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graphicFrame>
        <p:nvGraphicFramePr>
          <p:cNvPr id="2" name="Table 1">
            <a:extLst>
              <a:ext uri="{FF2B5EF4-FFF2-40B4-BE49-F238E27FC236}">
                <a16:creationId xmlns:a16="http://schemas.microsoft.com/office/drawing/2014/main" id="{4A1E055C-5873-204F-ABBF-4E9174347EAE}"/>
              </a:ext>
            </a:extLst>
          </p:cNvPr>
          <p:cNvGraphicFramePr>
            <a:graphicFrameLocks noGrp="1"/>
          </p:cNvGraphicFramePr>
          <p:nvPr userDrawn="1">
            <p:extLst>
              <p:ext uri="{D42A27DB-BD31-4B8C-83A1-F6EECF244321}">
                <p14:modId xmlns:p14="http://schemas.microsoft.com/office/powerpoint/2010/main" val="3172392989"/>
              </p:ext>
            </p:extLst>
          </p:nvPr>
        </p:nvGraphicFramePr>
        <p:xfrm>
          <a:off x="415625" y="973070"/>
          <a:ext cx="11230276" cy="2063469"/>
        </p:xfrm>
        <a:graphic>
          <a:graphicData uri="http://schemas.openxmlformats.org/drawingml/2006/table">
            <a:tbl>
              <a:tblPr firstRow="1" bandRow="1">
                <a:tableStyleId>{93296810-A885-4BE3-A3E7-6D5BEEA58F35}</a:tableStyleId>
              </a:tblPr>
              <a:tblGrid>
                <a:gridCol w="4562775">
                  <a:extLst>
                    <a:ext uri="{9D8B030D-6E8A-4147-A177-3AD203B41FA5}">
                      <a16:colId xmlns:a16="http://schemas.microsoft.com/office/drawing/2014/main" val="3121882688"/>
                    </a:ext>
                  </a:extLst>
                </a:gridCol>
                <a:gridCol w="6667501">
                  <a:extLst>
                    <a:ext uri="{9D8B030D-6E8A-4147-A177-3AD203B41FA5}">
                      <a16:colId xmlns:a16="http://schemas.microsoft.com/office/drawing/2014/main" val="474264823"/>
                    </a:ext>
                  </a:extLst>
                </a:gridCol>
              </a:tblGrid>
              <a:tr h="538230">
                <a:tc gridSpan="2">
                  <a:txBody>
                    <a:bodyPr/>
                    <a:lstStyle/>
                    <a:p>
                      <a:pPr marL="114300" indent="0">
                        <a:tabLst/>
                      </a:pPr>
                      <a:r>
                        <a:rPr lang="en-US" sz="1600" dirty="0" err="1">
                          <a:solidFill>
                            <a:schemeClr val="bg1"/>
                          </a:solidFill>
                        </a:rPr>
                        <a:t>Tableus</a:t>
                      </a:r>
                      <a:r>
                        <a:rPr lang="en-US" sz="1600" dirty="0">
                          <a:solidFill>
                            <a:schemeClr val="bg1"/>
                          </a:solidFill>
                        </a:rPr>
                        <a:t> header </a:t>
                      </a:r>
                      <a:r>
                        <a:rPr lang="en-US" sz="1600" dirty="0" err="1">
                          <a:solidFill>
                            <a:schemeClr val="bg1"/>
                          </a:solidFill>
                        </a:rPr>
                        <a:t>lorus</a:t>
                      </a:r>
                      <a:r>
                        <a:rPr lang="en-US" sz="1600" dirty="0">
                          <a:solidFill>
                            <a:schemeClr val="bg1"/>
                          </a:solidFill>
                        </a:rPr>
                        <a:t> </a:t>
                      </a:r>
                      <a:r>
                        <a:rPr lang="en-US" sz="1600" dirty="0" err="1">
                          <a:solidFill>
                            <a:schemeClr val="bg1"/>
                          </a:solidFill>
                        </a:rPr>
                        <a:t>ithos</a:t>
                      </a:r>
                      <a:r>
                        <a:rPr lang="en-US" sz="1600" dirty="0">
                          <a:solidFill>
                            <a:schemeClr val="bg1"/>
                          </a:solidFill>
                        </a:rPr>
                        <a:t> </a:t>
                      </a:r>
                      <a:r>
                        <a:rPr lang="en-US" sz="1600" dirty="0" err="1">
                          <a:solidFill>
                            <a:schemeClr val="bg1"/>
                          </a:solidFill>
                        </a:rPr>
                        <a:t>paranot</a:t>
                      </a:r>
                      <a:r>
                        <a:rPr lang="en-US" sz="1600" dirty="0">
                          <a:solidFill>
                            <a:schemeClr val="bg1"/>
                          </a:solidFill>
                        </a:rPr>
                        <a:t>—</a:t>
                      </a:r>
                      <a:r>
                        <a:rPr lang="en-US" sz="1600" b="0" i="1" dirty="0" err="1">
                          <a:solidFill>
                            <a:schemeClr val="bg1"/>
                          </a:solidFill>
                        </a:rPr>
                        <a:t>Fusce</a:t>
                      </a:r>
                      <a:r>
                        <a:rPr lang="en-US" sz="1600" b="0" i="1" dirty="0">
                          <a:solidFill>
                            <a:schemeClr val="bg1"/>
                          </a:solidFill>
                        </a:rPr>
                        <a:t> id </a:t>
                      </a:r>
                      <a:r>
                        <a:rPr lang="en-US" sz="1600" b="0" i="1" dirty="0" err="1">
                          <a:solidFill>
                            <a:schemeClr val="bg1"/>
                          </a:solidFill>
                        </a:rPr>
                        <a:t>felis</a:t>
                      </a:r>
                      <a:r>
                        <a:rPr lang="en-US" sz="1600" b="0" i="1" dirty="0">
                          <a:solidFill>
                            <a:schemeClr val="bg1"/>
                          </a:solidFill>
                        </a:rPr>
                        <a:t> </a:t>
                      </a:r>
                      <a:r>
                        <a:rPr lang="en-US" sz="1600" b="0" i="1" dirty="0" err="1">
                          <a:solidFill>
                            <a:schemeClr val="bg1"/>
                          </a:solidFill>
                        </a:rPr>
                        <a:t>nec</a:t>
                      </a:r>
                      <a:r>
                        <a:rPr lang="en-US" sz="1600" b="0" i="1" dirty="0">
                          <a:solidFill>
                            <a:schemeClr val="bg1"/>
                          </a:solidFill>
                        </a:rPr>
                        <a:t> ipsum </a:t>
                      </a:r>
                      <a:r>
                        <a:rPr lang="en-US" sz="1600" b="0" i="1" dirty="0" err="1">
                          <a:solidFill>
                            <a:schemeClr val="bg1"/>
                          </a:solidFill>
                        </a:rPr>
                        <a:t>venenatis</a:t>
                      </a:r>
                      <a:r>
                        <a:rPr lang="en-US" sz="1600" b="0" i="1" dirty="0">
                          <a:solidFill>
                            <a:schemeClr val="bg1"/>
                          </a:solidFill>
                        </a:rPr>
                        <a:t> </a:t>
                      </a:r>
                      <a:r>
                        <a:rPr lang="en-US" sz="1600" b="0" i="1" dirty="0" err="1">
                          <a:solidFill>
                            <a:schemeClr val="bg1"/>
                          </a:solidFill>
                        </a:rPr>
                        <a:t>pretium</a:t>
                      </a:r>
                      <a:endParaRPr lang="en-US" sz="1600" b="0" i="1" dirty="0">
                        <a:solidFill>
                          <a:schemeClr val="bg1"/>
                        </a:solidFill>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dirty="0"/>
                    </a:p>
                  </a:txBody>
                  <a:tcPr>
                    <a:solidFill>
                      <a:schemeClr val="accent5"/>
                    </a:solidFill>
                  </a:tcPr>
                </a:tc>
                <a:extLst>
                  <a:ext uri="{0D108BD9-81ED-4DB2-BD59-A6C34878D82A}">
                    <a16:rowId xmlns:a16="http://schemas.microsoft.com/office/drawing/2014/main" val="789465202"/>
                  </a:ext>
                </a:extLst>
              </a:tr>
              <a:tr h="345337">
                <a:tc>
                  <a:txBody>
                    <a:bodyPr/>
                    <a:lstStyle/>
                    <a:p>
                      <a:pPr marL="114300" indent="0">
                        <a:tabLst/>
                      </a:pPr>
                      <a:r>
                        <a:rPr lang="en-US" sz="1300" b="1" dirty="0" err="1"/>
                        <a:t>Lorus</a:t>
                      </a:r>
                      <a:r>
                        <a:rPr lang="en-US" sz="1300" b="1" dirty="0"/>
                        <a:t> ipsum</a:t>
                      </a:r>
                    </a:p>
                  </a:txBody>
                  <a:tcPr anchor="ctr">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90000"/>
                      </a:schemeClr>
                    </a:solidFill>
                  </a:tcPr>
                </a:tc>
                <a:tc>
                  <a:txBody>
                    <a:bodyPr/>
                    <a:lstStyle/>
                    <a:p>
                      <a:pPr marL="50800" marR="0" lvl="0" indent="0" algn="l" defTabSz="914400" rtl="0" eaLnBrk="1" fontAlgn="auto" latinLnBrk="0" hangingPunct="1">
                        <a:lnSpc>
                          <a:spcPct val="100000"/>
                        </a:lnSpc>
                        <a:spcBef>
                          <a:spcPts val="0"/>
                        </a:spcBef>
                        <a:spcAft>
                          <a:spcPts val="0"/>
                        </a:spcAft>
                        <a:buClrTx/>
                        <a:buSzTx/>
                        <a:buFontTx/>
                        <a:buNone/>
                        <a:tabLst/>
                        <a:defRPr/>
                      </a:pPr>
                      <a:r>
                        <a:rPr lang="en-US" sz="1300" b="1" dirty="0" err="1"/>
                        <a:t>Theosius</a:t>
                      </a:r>
                      <a:r>
                        <a:rPr lang="en-US" sz="1300" b="1" dirty="0"/>
                        <a:t> </a:t>
                      </a:r>
                      <a:r>
                        <a:rPr lang="en-US" sz="1300" b="1" dirty="0" err="1"/>
                        <a:t>loro</a:t>
                      </a:r>
                      <a:r>
                        <a:rPr lang="en-US" sz="1300" b="1" dirty="0"/>
                        <a:t> </a:t>
                      </a:r>
                    </a:p>
                  </a:txBody>
                  <a:tcPr anchor="ctr">
                    <a:lnL w="1905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90000"/>
                      </a:schemeClr>
                    </a:solidFill>
                  </a:tcPr>
                </a:tc>
                <a:extLst>
                  <a:ext uri="{0D108BD9-81ED-4DB2-BD59-A6C34878D82A}">
                    <a16:rowId xmlns:a16="http://schemas.microsoft.com/office/drawing/2014/main" val="3836283705"/>
                  </a:ext>
                </a:extLst>
              </a:tr>
              <a:tr h="1179902">
                <a:tc>
                  <a:txBody>
                    <a:bodyPr/>
                    <a:lstStyle/>
                    <a:p>
                      <a:pPr marL="342900" indent="-228600">
                        <a:spcAft>
                          <a:spcPts val="500"/>
                        </a:spcAft>
                        <a:buFont typeface="Arial" panose="020B0604020202020204" pitchFamily="34" charset="0"/>
                        <a:buChar char="•"/>
                        <a:tabLst/>
                      </a:pPr>
                      <a:r>
                        <a:rPr lang="en-US" sz="1400" dirty="0"/>
                        <a:t>Lorem ipsum dolor sit </a:t>
                      </a:r>
                      <a:r>
                        <a:rPr lang="en-US" sz="1400" dirty="0" err="1"/>
                        <a:t>amet</a:t>
                      </a:r>
                      <a:r>
                        <a:rPr lang="en-US" sz="1400" dirty="0"/>
                        <a:t>, </a:t>
                      </a:r>
                      <a:r>
                        <a:rPr lang="en-US" sz="1400" dirty="0" err="1"/>
                        <a:t>consectetur</a:t>
                      </a:r>
                      <a:endParaRPr lang="en-US" sz="1400" dirty="0"/>
                    </a:p>
                    <a:p>
                      <a:pPr marL="342900" indent="-228600">
                        <a:spcAft>
                          <a:spcPts val="500"/>
                        </a:spcAft>
                        <a:buFont typeface="Arial" panose="020B0604020202020204" pitchFamily="34" charset="0"/>
                        <a:buChar char="•"/>
                        <a:tabLst/>
                      </a:pPr>
                      <a:r>
                        <a:rPr lang="en-US" sz="1400" dirty="0" err="1"/>
                        <a:t>Adipiscing</a:t>
                      </a:r>
                      <a:r>
                        <a:rPr lang="en-US" sz="1400" dirty="0"/>
                        <a:t> </a:t>
                      </a:r>
                      <a:r>
                        <a:rPr lang="en-US" sz="1400" dirty="0" err="1"/>
                        <a:t>elito</a:t>
                      </a:r>
                      <a:r>
                        <a:rPr lang="en-US" sz="1400" dirty="0"/>
                        <a:t> </a:t>
                      </a:r>
                      <a:r>
                        <a:rPr lang="en-US" sz="1400" dirty="0" err="1"/>
                        <a:t>curabitur</a:t>
                      </a:r>
                      <a:r>
                        <a:rPr lang="en-US" sz="1400" dirty="0"/>
                        <a:t> </a:t>
                      </a:r>
                      <a:r>
                        <a:rPr lang="en-US" sz="1400" dirty="0" err="1"/>
                        <a:t>pretium</a:t>
                      </a:r>
                      <a:r>
                        <a:rPr lang="en-US" sz="1400" dirty="0"/>
                        <a:t> </a:t>
                      </a:r>
                      <a:r>
                        <a:rPr lang="en-US" sz="1400" dirty="0" err="1"/>
                        <a:t>massa</a:t>
                      </a:r>
                      <a:r>
                        <a:rPr lang="en-US" sz="1400" dirty="0"/>
                        <a:t> </a:t>
                      </a:r>
                    </a:p>
                    <a:p>
                      <a:pPr marL="342900" marR="0" lvl="0" indent="-228600" algn="l" defTabSz="914400" rtl="0" eaLnBrk="1" fontAlgn="auto" latinLnBrk="0" hangingPunct="1">
                        <a:lnSpc>
                          <a:spcPct val="100000"/>
                        </a:lnSpc>
                        <a:spcBef>
                          <a:spcPts val="0"/>
                        </a:spcBef>
                        <a:spcAft>
                          <a:spcPts val="500"/>
                        </a:spcAft>
                        <a:buClrTx/>
                        <a:buSzTx/>
                        <a:buFont typeface="Arial" panose="020B0604020202020204" pitchFamily="34" charset="0"/>
                        <a:buChar char="•"/>
                        <a:tabLst/>
                        <a:defRPr/>
                      </a:pPr>
                      <a:r>
                        <a:rPr lang="en-US" sz="1400" dirty="0" err="1"/>
                        <a:t>Eefficitur</a:t>
                      </a:r>
                      <a:r>
                        <a:rPr lang="en-US" sz="1400" dirty="0"/>
                        <a:t> </a:t>
                      </a:r>
                      <a:r>
                        <a:rPr lang="en-US" sz="1400" dirty="0" err="1"/>
                        <a:t>erat</a:t>
                      </a:r>
                      <a:r>
                        <a:rPr lang="en-US" sz="1400" dirty="0"/>
                        <a:t> vestibulum, </a:t>
                      </a:r>
                      <a:r>
                        <a:rPr lang="en-US" sz="1400" dirty="0" err="1"/>
                        <a:t>quis</a:t>
                      </a:r>
                      <a:r>
                        <a:rPr lang="en-US" sz="1400" dirty="0"/>
                        <a:t> </a:t>
                      </a:r>
                      <a:r>
                        <a:rPr lang="en-US" sz="1400" dirty="0" err="1"/>
                        <a:t>consequat</a:t>
                      </a:r>
                      <a:endParaRPr lang="en-US" sz="1400" dirty="0"/>
                    </a:p>
                  </a:txBody>
                  <a:tcPr marL="137160" marR="137160" marT="137160" marB="137160">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7F6"/>
                    </a:solidFill>
                  </a:tcPr>
                </a:tc>
                <a:tc>
                  <a:txBody>
                    <a:bodyPr/>
                    <a:lstStyle/>
                    <a:p>
                      <a:pPr marL="342900" indent="-228600">
                        <a:spcAft>
                          <a:spcPts val="500"/>
                        </a:spcAft>
                        <a:buFont typeface="Arial" panose="020B0604020202020204" pitchFamily="34" charset="0"/>
                        <a:buChar char="•"/>
                        <a:tabLst/>
                      </a:pPr>
                      <a:r>
                        <a:rPr lang="en-US" sz="1400" dirty="0"/>
                        <a:t>Lorem ipsum dolor sit </a:t>
                      </a:r>
                      <a:r>
                        <a:rPr lang="en-US" sz="1400" dirty="0" err="1"/>
                        <a:t>amet</a:t>
                      </a:r>
                      <a:r>
                        <a:rPr lang="en-US" sz="1400" dirty="0"/>
                        <a:t>, </a:t>
                      </a:r>
                      <a:r>
                        <a:rPr lang="en-US" sz="1400" dirty="0" err="1"/>
                        <a:t>consectetur</a:t>
                      </a:r>
                      <a:r>
                        <a:rPr lang="en-US" sz="1400" dirty="0"/>
                        <a:t> loris </a:t>
                      </a:r>
                      <a:r>
                        <a:rPr lang="en-US" sz="1400" dirty="0" err="1"/>
                        <a:t>thor</a:t>
                      </a:r>
                      <a:r>
                        <a:rPr lang="en-US" sz="1400" dirty="0"/>
                        <a:t> </a:t>
                      </a:r>
                      <a:r>
                        <a:rPr lang="en-US" sz="1400" dirty="0" err="1"/>
                        <a:t>loirus</a:t>
                      </a:r>
                      <a:r>
                        <a:rPr lang="en-US" sz="1400" dirty="0"/>
                        <a:t> ipsum dolor </a:t>
                      </a:r>
                    </a:p>
                    <a:p>
                      <a:pPr marL="342900" indent="-228600">
                        <a:spcAft>
                          <a:spcPts val="500"/>
                        </a:spcAft>
                        <a:buFont typeface="Arial" panose="020B0604020202020204" pitchFamily="34" charset="0"/>
                        <a:buChar char="•"/>
                        <a:tabLst/>
                      </a:pPr>
                      <a:r>
                        <a:rPr lang="en-US" sz="1400" dirty="0" err="1"/>
                        <a:t>Adipiscing</a:t>
                      </a:r>
                      <a:r>
                        <a:rPr lang="en-US" sz="1400" dirty="0"/>
                        <a:t> </a:t>
                      </a:r>
                      <a:r>
                        <a:rPr lang="en-US" sz="1400" dirty="0" err="1"/>
                        <a:t>elito</a:t>
                      </a:r>
                      <a:r>
                        <a:rPr lang="en-US" sz="1400" dirty="0"/>
                        <a:t> </a:t>
                      </a:r>
                      <a:r>
                        <a:rPr lang="en-US" sz="1400" dirty="0" err="1"/>
                        <a:t>curabitur</a:t>
                      </a:r>
                      <a:r>
                        <a:rPr lang="en-US" sz="1400" dirty="0"/>
                        <a:t> </a:t>
                      </a:r>
                      <a:r>
                        <a:rPr lang="en-US" sz="1400" dirty="0" err="1"/>
                        <a:t>pretium</a:t>
                      </a:r>
                      <a:r>
                        <a:rPr lang="en-US" sz="1400" dirty="0"/>
                        <a:t> </a:t>
                      </a:r>
                      <a:r>
                        <a:rPr lang="en-US" sz="1400" dirty="0" err="1"/>
                        <a:t>massa</a:t>
                      </a:r>
                      <a:r>
                        <a:rPr lang="en-US" sz="1400" dirty="0"/>
                        <a:t> </a:t>
                      </a:r>
                      <a:r>
                        <a:rPr lang="en-US" sz="1400" dirty="0" err="1"/>
                        <a:t>vesto</a:t>
                      </a:r>
                      <a:r>
                        <a:rPr lang="en-US" sz="1400" dirty="0"/>
                        <a:t> </a:t>
                      </a:r>
                      <a:r>
                        <a:rPr lang="en-US" sz="1400" dirty="0" err="1"/>
                        <a:t>quis</a:t>
                      </a:r>
                      <a:r>
                        <a:rPr lang="en-US" sz="1400" dirty="0"/>
                        <a:t> </a:t>
                      </a:r>
                      <a:r>
                        <a:rPr lang="en-US" sz="1400" dirty="0" err="1"/>
                        <a:t>conseuq</a:t>
                      </a:r>
                      <a:r>
                        <a:rPr lang="en-US" sz="1400" dirty="0"/>
                        <a:t> </a:t>
                      </a:r>
                      <a:r>
                        <a:rPr lang="en-US" sz="1400" dirty="0" err="1"/>
                        <a:t>massa</a:t>
                      </a:r>
                      <a:endParaRPr lang="en-US" sz="1400" dirty="0"/>
                    </a:p>
                    <a:p>
                      <a:pPr marL="342900" marR="0" lvl="0" indent="-228600" algn="l" defTabSz="914400" rtl="0" eaLnBrk="1" fontAlgn="auto" latinLnBrk="0" hangingPunct="1">
                        <a:lnSpc>
                          <a:spcPct val="100000"/>
                        </a:lnSpc>
                        <a:spcBef>
                          <a:spcPts val="0"/>
                        </a:spcBef>
                        <a:spcAft>
                          <a:spcPts val="500"/>
                        </a:spcAft>
                        <a:buClrTx/>
                        <a:buSzTx/>
                        <a:buFont typeface="Arial" panose="020B0604020202020204" pitchFamily="34" charset="0"/>
                        <a:buChar char="•"/>
                        <a:tabLst/>
                        <a:defRPr/>
                      </a:pPr>
                      <a:r>
                        <a:rPr lang="en-US" sz="1400" dirty="0" err="1"/>
                        <a:t>Eefficitur</a:t>
                      </a:r>
                      <a:r>
                        <a:rPr lang="en-US" sz="1400" dirty="0"/>
                        <a:t> </a:t>
                      </a:r>
                      <a:r>
                        <a:rPr lang="en-US" sz="1400" dirty="0" err="1"/>
                        <a:t>erat</a:t>
                      </a:r>
                      <a:r>
                        <a:rPr lang="en-US" sz="1400" dirty="0"/>
                        <a:t> vestibulum, </a:t>
                      </a:r>
                      <a:r>
                        <a:rPr lang="en-US" sz="1400" dirty="0" err="1"/>
                        <a:t>quis</a:t>
                      </a:r>
                      <a:r>
                        <a:rPr lang="en-US" sz="1400" dirty="0"/>
                        <a:t> </a:t>
                      </a:r>
                      <a:r>
                        <a:rPr lang="en-US" sz="1400" dirty="0" err="1"/>
                        <a:t>consequat</a:t>
                      </a:r>
                      <a:r>
                        <a:rPr lang="en-US" sz="1400" dirty="0"/>
                        <a:t> </a:t>
                      </a:r>
                      <a:r>
                        <a:rPr lang="en-US" sz="1400" dirty="0" err="1"/>
                        <a:t>conecto</a:t>
                      </a:r>
                      <a:r>
                        <a:rPr lang="en-US" sz="1400" dirty="0"/>
                        <a:t> </a:t>
                      </a:r>
                      <a:r>
                        <a:rPr lang="en-US" sz="1400" dirty="0" err="1"/>
                        <a:t>adipo</a:t>
                      </a:r>
                      <a:r>
                        <a:rPr lang="en-US" sz="1400" dirty="0"/>
                        <a:t> </a:t>
                      </a:r>
                      <a:r>
                        <a:rPr lang="en-US" sz="1400" dirty="0" err="1"/>
                        <a:t>vistos</a:t>
                      </a:r>
                      <a:r>
                        <a:rPr lang="en-US" sz="1400" dirty="0"/>
                        <a:t> </a:t>
                      </a:r>
                      <a:r>
                        <a:rPr lang="en-US" sz="1400" dirty="0" err="1"/>
                        <a:t>ithos</a:t>
                      </a:r>
                      <a:endParaRPr lang="en-US" sz="1400" dirty="0"/>
                    </a:p>
                  </a:txBody>
                  <a:tcPr marL="137160" marR="137160" marT="137160" marB="137160">
                    <a:lnL w="1905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7F6"/>
                    </a:solidFill>
                  </a:tcPr>
                </a:tc>
                <a:extLst>
                  <a:ext uri="{0D108BD9-81ED-4DB2-BD59-A6C34878D82A}">
                    <a16:rowId xmlns:a16="http://schemas.microsoft.com/office/drawing/2014/main" val="216096935"/>
                  </a:ext>
                </a:extLst>
              </a:tr>
            </a:tbl>
          </a:graphicData>
        </a:graphic>
      </p:graphicFrame>
      <p:graphicFrame>
        <p:nvGraphicFramePr>
          <p:cNvPr id="12" name="Table 11">
            <a:extLst>
              <a:ext uri="{FF2B5EF4-FFF2-40B4-BE49-F238E27FC236}">
                <a16:creationId xmlns:a16="http://schemas.microsoft.com/office/drawing/2014/main" id="{3E8A481C-8BA1-B44B-9F70-7980936D9BFE}"/>
              </a:ext>
            </a:extLst>
          </p:cNvPr>
          <p:cNvGraphicFramePr>
            <a:graphicFrameLocks noGrp="1"/>
          </p:cNvGraphicFramePr>
          <p:nvPr userDrawn="1">
            <p:extLst>
              <p:ext uri="{D42A27DB-BD31-4B8C-83A1-F6EECF244321}">
                <p14:modId xmlns:p14="http://schemas.microsoft.com/office/powerpoint/2010/main" val="2695860312"/>
              </p:ext>
            </p:extLst>
          </p:nvPr>
        </p:nvGraphicFramePr>
        <p:xfrm>
          <a:off x="437396" y="3314700"/>
          <a:ext cx="11230276" cy="2866130"/>
        </p:xfrm>
        <a:graphic>
          <a:graphicData uri="http://schemas.openxmlformats.org/drawingml/2006/table">
            <a:tbl>
              <a:tblPr firstRow="1" bandRow="1">
                <a:tableStyleId>{93296810-A885-4BE3-A3E7-6D5BEEA58F35}</a:tableStyleId>
              </a:tblPr>
              <a:tblGrid>
                <a:gridCol w="6455075">
                  <a:extLst>
                    <a:ext uri="{9D8B030D-6E8A-4147-A177-3AD203B41FA5}">
                      <a16:colId xmlns:a16="http://schemas.microsoft.com/office/drawing/2014/main" val="3121882688"/>
                    </a:ext>
                  </a:extLst>
                </a:gridCol>
                <a:gridCol w="4775201">
                  <a:extLst>
                    <a:ext uri="{9D8B030D-6E8A-4147-A177-3AD203B41FA5}">
                      <a16:colId xmlns:a16="http://schemas.microsoft.com/office/drawing/2014/main" val="474264823"/>
                    </a:ext>
                  </a:extLst>
                </a:gridCol>
              </a:tblGrid>
              <a:tr h="508000">
                <a:tc gridSpan="2">
                  <a:txBody>
                    <a:bodyPr/>
                    <a:lstStyle/>
                    <a:p>
                      <a:pPr marL="114300" indent="0">
                        <a:buFont typeface="Arial" panose="020B0604020202020204" pitchFamily="34" charset="0"/>
                        <a:buNone/>
                        <a:tabLst/>
                      </a:pPr>
                      <a:r>
                        <a:rPr lang="en-US" sz="1600" dirty="0" err="1"/>
                        <a:t>Tableus</a:t>
                      </a:r>
                      <a:r>
                        <a:rPr lang="en-US" sz="1600" dirty="0"/>
                        <a:t> header </a:t>
                      </a:r>
                      <a:r>
                        <a:rPr lang="en-US" sz="1600" dirty="0" err="1"/>
                        <a:t>lorus</a:t>
                      </a:r>
                      <a:r>
                        <a:rPr lang="en-US" sz="1600" dirty="0"/>
                        <a:t> </a:t>
                      </a:r>
                      <a:r>
                        <a:rPr lang="en-US" sz="1600" dirty="0" err="1"/>
                        <a:t>itho</a:t>
                      </a:r>
                      <a:endParaRPr lang="en-US" sz="1600" b="0" i="1" dirty="0"/>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dirty="0"/>
                    </a:p>
                  </a:txBody>
                  <a:tcPr>
                    <a:solidFill>
                      <a:schemeClr val="accent5"/>
                    </a:solidFill>
                  </a:tcPr>
                </a:tc>
                <a:extLst>
                  <a:ext uri="{0D108BD9-81ED-4DB2-BD59-A6C34878D82A}">
                    <a16:rowId xmlns:a16="http://schemas.microsoft.com/office/drawing/2014/main" val="789465202"/>
                  </a:ext>
                </a:extLst>
              </a:tr>
              <a:tr h="345440">
                <a:tc>
                  <a:txBody>
                    <a:bodyPr/>
                    <a:lstStyle/>
                    <a:p>
                      <a:pPr marL="114300" indent="0">
                        <a:buFont typeface="Arial" panose="020B0604020202020204" pitchFamily="34" charset="0"/>
                        <a:buNone/>
                        <a:tabLst/>
                      </a:pPr>
                      <a:r>
                        <a:rPr lang="en-US" sz="1300" b="1" dirty="0"/>
                        <a:t>Ipsum </a:t>
                      </a:r>
                      <a:r>
                        <a:rPr lang="en-US" sz="1300" b="1" dirty="0" err="1"/>
                        <a:t>lorious</a:t>
                      </a:r>
                      <a:endParaRPr lang="en-US" sz="1300" b="1" dirty="0"/>
                    </a:p>
                  </a:txBody>
                  <a:tcPr anchor="ctr">
                    <a:lnL w="9525" cap="flat" cmpd="sng" algn="ctr">
                      <a:noFill/>
                      <a:prstDash val="solid"/>
                      <a:round/>
                      <a:headEnd type="none" w="med" len="med"/>
                      <a:tailEnd type="none" w="med" len="med"/>
                    </a:lnL>
                    <a:lnR w="19050" cap="flat" cmpd="sng" algn="ctr">
                      <a:solidFill>
                        <a:schemeClr val="bg2"/>
                      </a:solidFill>
                      <a:prstDash val="solid"/>
                      <a:round/>
                      <a:headEnd type="none" w="med" len="med"/>
                      <a:tailEnd type="none" w="med" len="med"/>
                    </a:lnR>
                    <a:lnT w="5715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marL="114300" indent="0">
                        <a:buFont typeface="Arial" panose="020B0604020202020204" pitchFamily="34" charset="0"/>
                        <a:buNone/>
                        <a:tabLst/>
                      </a:pPr>
                      <a:r>
                        <a:rPr lang="en-US" sz="1300" b="1" dirty="0" err="1"/>
                        <a:t>Notus</a:t>
                      </a:r>
                      <a:r>
                        <a:rPr lang="en-US" sz="1300" b="1" dirty="0"/>
                        <a:t>:</a:t>
                      </a:r>
                    </a:p>
                  </a:txBody>
                  <a:tcPr anchor="ctr">
                    <a:lnL w="19050" cap="flat" cmpd="sng" algn="ctr">
                      <a:solidFill>
                        <a:schemeClr val="bg2"/>
                      </a:solidFill>
                      <a:prstDash val="solid"/>
                      <a:round/>
                      <a:headEnd type="none" w="med" len="med"/>
                      <a:tailEnd type="none" w="med" len="med"/>
                    </a:lnL>
                    <a:lnR w="952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extLst>
                  <a:ext uri="{0D108BD9-81ED-4DB2-BD59-A6C34878D82A}">
                    <a16:rowId xmlns:a16="http://schemas.microsoft.com/office/drawing/2014/main" val="3836283705"/>
                  </a:ext>
                </a:extLst>
              </a:tr>
              <a:tr h="671065">
                <a:tc>
                  <a:txBody>
                    <a:bodyPr/>
                    <a:lstStyle/>
                    <a:p>
                      <a:pPr marL="114300" indent="0">
                        <a:spcAft>
                          <a:spcPts val="500"/>
                        </a:spcAft>
                        <a:buFont typeface="Arial" panose="020B0604020202020204" pitchFamily="34" charset="0"/>
                        <a:buNone/>
                        <a:tabLst/>
                      </a:pPr>
                      <a:r>
                        <a:rPr lang="en-US" sz="1300" b="1" dirty="0" err="1"/>
                        <a:t>Pellentesque</a:t>
                      </a:r>
                      <a:r>
                        <a:rPr lang="en-US" sz="1300" b="1" dirty="0"/>
                        <a:t> </a:t>
                      </a:r>
                      <a:r>
                        <a:rPr lang="en-US" sz="1300" b="1" dirty="0" err="1"/>
                        <a:t>posuere</a:t>
                      </a:r>
                      <a:r>
                        <a:rPr lang="en-US" sz="1300" b="1" dirty="0"/>
                        <a:t>: </a:t>
                      </a:r>
                      <a:r>
                        <a:rPr lang="en-US" sz="1300" dirty="0" err="1"/>
                        <a:t>accumsan</a:t>
                      </a:r>
                      <a:r>
                        <a:rPr lang="en-US" sz="1300" dirty="0"/>
                        <a:t> </a:t>
                      </a:r>
                      <a:r>
                        <a:rPr lang="en-US" sz="1300" dirty="0" err="1"/>
                        <a:t>tristique</a:t>
                      </a:r>
                      <a:r>
                        <a:rPr lang="en-US" sz="1300" dirty="0"/>
                        <a:t> </a:t>
                      </a:r>
                      <a:r>
                        <a:rPr lang="en-US" sz="1300" dirty="0" err="1"/>
                        <a:t>lorus</a:t>
                      </a:r>
                      <a:r>
                        <a:rPr lang="en-US" sz="1300" dirty="0"/>
                        <a:t> </a:t>
                      </a:r>
                      <a:r>
                        <a:rPr lang="en-US" sz="1300" dirty="0" err="1"/>
                        <a:t>ipsuust</a:t>
                      </a:r>
                      <a:r>
                        <a:rPr lang="en-US" sz="1300" dirty="0"/>
                        <a:t> </a:t>
                      </a:r>
                      <a:r>
                        <a:rPr lang="en-US" sz="1300" dirty="0" err="1"/>
                        <a:t>ut</a:t>
                      </a:r>
                      <a:r>
                        <a:rPr lang="en-US" sz="1300" dirty="0"/>
                        <a:t> </a:t>
                      </a:r>
                      <a:r>
                        <a:rPr lang="en-US" sz="1300" dirty="0" err="1"/>
                        <a:t>mauris</a:t>
                      </a:r>
                      <a:r>
                        <a:rPr lang="en-US" sz="1300" dirty="0"/>
                        <a:t> </a:t>
                      </a:r>
                      <a:r>
                        <a:rPr lang="en-US" sz="1300" dirty="0" err="1"/>
                        <a:t>nec</a:t>
                      </a:r>
                      <a:r>
                        <a:rPr lang="en-US" sz="1300" dirty="0"/>
                        <a:t> </a:t>
                      </a:r>
                      <a:r>
                        <a:rPr lang="en-US" sz="1300" dirty="0" err="1"/>
                        <a:t>odio</a:t>
                      </a:r>
                      <a:r>
                        <a:rPr lang="en-US" sz="1300" dirty="0"/>
                        <a:t> </a:t>
                      </a:r>
                      <a:r>
                        <a:rPr lang="en-US" sz="1300" dirty="0" err="1"/>
                        <a:t>malesuada</a:t>
                      </a:r>
                      <a:r>
                        <a:rPr lang="en-US" sz="1300" dirty="0"/>
                        <a:t> </a:t>
                      </a:r>
                      <a:r>
                        <a:rPr lang="en-US" sz="1300" dirty="0" err="1"/>
                        <a:t>fringilla</a:t>
                      </a:r>
                      <a:r>
                        <a:rPr lang="en-US" sz="1300" dirty="0"/>
                        <a:t> </a:t>
                      </a:r>
                      <a:r>
                        <a:rPr lang="en-US" sz="1300" dirty="0" err="1"/>
                        <a:t>eget</a:t>
                      </a:r>
                      <a:r>
                        <a:rPr lang="en-US" sz="1300" dirty="0"/>
                        <a:t> </a:t>
                      </a:r>
                      <a:r>
                        <a:rPr lang="en-US" sz="1300" dirty="0" err="1"/>
                        <a:t>eget</a:t>
                      </a:r>
                      <a:r>
                        <a:rPr lang="en-US" sz="1300" dirty="0"/>
                        <a:t> ipsum.</a:t>
                      </a:r>
                    </a:p>
                  </a:txBody>
                  <a:tcPr marL="137160" marR="137160" marT="137160" marB="137160">
                    <a:lnL w="9525" cap="flat" cmpd="sng" algn="ctr">
                      <a:noFill/>
                      <a:prstDash val="solid"/>
                      <a:round/>
                      <a:headEnd type="none" w="med" len="med"/>
                      <a:tailEnd type="none" w="med" len="med"/>
                    </a:lnL>
                    <a:lnR w="19050" cap="flat" cmpd="sng" algn="ctr">
                      <a:solidFill>
                        <a:schemeClr val="bg2"/>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F8F7F6"/>
                    </a:solidFill>
                  </a:tcPr>
                </a:tc>
                <a:tc rowSpan="3">
                  <a:txBody>
                    <a:bodyPr/>
                    <a:lstStyle/>
                    <a:p>
                      <a:pPr marL="342900" indent="-228600">
                        <a:spcAft>
                          <a:spcPts val="500"/>
                        </a:spcAft>
                        <a:buFont typeface="Arial" panose="020B0604020202020204" pitchFamily="34" charset="0"/>
                        <a:buChar char="•"/>
                        <a:tabLst/>
                      </a:pPr>
                      <a:r>
                        <a:rPr lang="en-US" sz="1400" dirty="0"/>
                        <a:t>Lorem ipsum dolor sit </a:t>
                      </a:r>
                      <a:r>
                        <a:rPr lang="en-US" sz="1400" dirty="0" err="1"/>
                        <a:t>amet</a:t>
                      </a:r>
                      <a:r>
                        <a:rPr lang="en-US" sz="1400" dirty="0"/>
                        <a:t>, </a:t>
                      </a:r>
                      <a:r>
                        <a:rPr lang="en-US" sz="1400" dirty="0" err="1"/>
                        <a:t>consectetur</a:t>
                      </a:r>
                      <a:endParaRPr lang="en-US" sz="1400" dirty="0"/>
                    </a:p>
                    <a:p>
                      <a:pPr marL="342900" indent="-228600">
                        <a:spcAft>
                          <a:spcPts val="500"/>
                        </a:spcAft>
                        <a:buFont typeface="Arial" panose="020B0604020202020204" pitchFamily="34" charset="0"/>
                        <a:buChar char="•"/>
                        <a:tabLst/>
                      </a:pPr>
                      <a:r>
                        <a:rPr lang="en-US" sz="1400" dirty="0" err="1"/>
                        <a:t>Adipiscing</a:t>
                      </a:r>
                      <a:r>
                        <a:rPr lang="en-US" sz="1400" dirty="0"/>
                        <a:t> </a:t>
                      </a:r>
                      <a:r>
                        <a:rPr lang="en-US" sz="1400" dirty="0" err="1"/>
                        <a:t>elito</a:t>
                      </a:r>
                      <a:r>
                        <a:rPr lang="en-US" sz="1400" dirty="0"/>
                        <a:t> </a:t>
                      </a:r>
                      <a:r>
                        <a:rPr lang="en-US" sz="1400" dirty="0" err="1"/>
                        <a:t>curabitur</a:t>
                      </a:r>
                      <a:r>
                        <a:rPr lang="en-US" sz="1400" dirty="0"/>
                        <a:t> </a:t>
                      </a:r>
                      <a:r>
                        <a:rPr lang="en-US" sz="1400" dirty="0" err="1"/>
                        <a:t>pretium</a:t>
                      </a:r>
                      <a:r>
                        <a:rPr lang="en-US" sz="1400" dirty="0"/>
                        <a:t> </a:t>
                      </a:r>
                      <a:r>
                        <a:rPr lang="en-US" sz="1400" dirty="0" err="1"/>
                        <a:t>massa</a:t>
                      </a:r>
                      <a:r>
                        <a:rPr lang="en-US" sz="1400" dirty="0"/>
                        <a:t> </a:t>
                      </a:r>
                    </a:p>
                    <a:p>
                      <a:pPr marL="342900" marR="0" lvl="0" indent="-228600" algn="l" defTabSz="914400" rtl="0" eaLnBrk="1" fontAlgn="auto" latinLnBrk="0" hangingPunct="1">
                        <a:lnSpc>
                          <a:spcPct val="100000"/>
                        </a:lnSpc>
                        <a:spcBef>
                          <a:spcPts val="0"/>
                        </a:spcBef>
                        <a:spcAft>
                          <a:spcPts val="500"/>
                        </a:spcAft>
                        <a:buClrTx/>
                        <a:buSzTx/>
                        <a:buFont typeface="Arial" panose="020B0604020202020204" pitchFamily="34" charset="0"/>
                        <a:buChar char="•"/>
                        <a:tabLst/>
                        <a:defRPr/>
                      </a:pPr>
                      <a:r>
                        <a:rPr lang="en-US" sz="1400" dirty="0" err="1"/>
                        <a:t>Eefficitur</a:t>
                      </a:r>
                      <a:r>
                        <a:rPr lang="en-US" sz="1400" dirty="0"/>
                        <a:t> </a:t>
                      </a:r>
                      <a:r>
                        <a:rPr lang="en-US" sz="1400" dirty="0" err="1"/>
                        <a:t>erat</a:t>
                      </a:r>
                      <a:r>
                        <a:rPr lang="en-US" sz="1400" dirty="0"/>
                        <a:t> vestibulum, </a:t>
                      </a:r>
                      <a:r>
                        <a:rPr lang="en-US" sz="1400" dirty="0" err="1"/>
                        <a:t>quis</a:t>
                      </a:r>
                      <a:r>
                        <a:rPr lang="en-US" sz="1400" dirty="0"/>
                        <a:t> </a:t>
                      </a:r>
                      <a:r>
                        <a:rPr lang="en-US" sz="1400" dirty="0" err="1"/>
                        <a:t>consequat</a:t>
                      </a:r>
                      <a:endParaRPr lang="en-US" sz="1400" dirty="0"/>
                    </a:p>
                    <a:p>
                      <a:pPr marL="342900" indent="-228600">
                        <a:spcAft>
                          <a:spcPts val="500"/>
                        </a:spcAft>
                        <a:buFont typeface="Arial" panose="020B0604020202020204" pitchFamily="34" charset="0"/>
                        <a:buChar char="•"/>
                        <a:tabLst/>
                      </a:pPr>
                      <a:r>
                        <a:rPr lang="en-US" sz="1400" dirty="0"/>
                        <a:t>Lorem ipsum dolor sit </a:t>
                      </a:r>
                      <a:r>
                        <a:rPr lang="en-US" sz="1400" dirty="0" err="1"/>
                        <a:t>amet</a:t>
                      </a:r>
                      <a:r>
                        <a:rPr lang="en-US" sz="1400" dirty="0"/>
                        <a:t>, </a:t>
                      </a:r>
                      <a:r>
                        <a:rPr lang="en-US" sz="1400" dirty="0" err="1"/>
                        <a:t>consectetur</a:t>
                      </a:r>
                      <a:endParaRPr lang="en-US" sz="1400" dirty="0"/>
                    </a:p>
                    <a:p>
                      <a:pPr marL="342900" indent="-228600">
                        <a:spcAft>
                          <a:spcPts val="500"/>
                        </a:spcAft>
                        <a:buFont typeface="Arial" panose="020B0604020202020204" pitchFamily="34" charset="0"/>
                        <a:buChar char="•"/>
                        <a:tabLst/>
                      </a:pPr>
                      <a:r>
                        <a:rPr lang="en-US" sz="1400" dirty="0" err="1"/>
                        <a:t>Adipiscing</a:t>
                      </a:r>
                      <a:r>
                        <a:rPr lang="en-US" sz="1400" dirty="0"/>
                        <a:t> </a:t>
                      </a:r>
                      <a:r>
                        <a:rPr lang="en-US" sz="1400" dirty="0" err="1"/>
                        <a:t>elito</a:t>
                      </a:r>
                      <a:r>
                        <a:rPr lang="en-US" sz="1400" dirty="0"/>
                        <a:t> </a:t>
                      </a:r>
                      <a:r>
                        <a:rPr lang="en-US" sz="1400" dirty="0" err="1"/>
                        <a:t>curabitur</a:t>
                      </a:r>
                      <a:r>
                        <a:rPr lang="en-US" sz="1400" dirty="0"/>
                        <a:t> </a:t>
                      </a:r>
                      <a:r>
                        <a:rPr lang="en-US" sz="1400" dirty="0" err="1"/>
                        <a:t>pretium</a:t>
                      </a:r>
                      <a:r>
                        <a:rPr lang="en-US" sz="1400" dirty="0"/>
                        <a:t> </a:t>
                      </a:r>
                      <a:r>
                        <a:rPr lang="en-US" sz="1400" dirty="0" err="1"/>
                        <a:t>massa</a:t>
                      </a:r>
                      <a:r>
                        <a:rPr lang="en-US" sz="1400" dirty="0"/>
                        <a:t> </a:t>
                      </a:r>
                    </a:p>
                    <a:p>
                      <a:pPr marL="342900" marR="0" lvl="0" indent="-228600" algn="l" defTabSz="914400" rtl="0" eaLnBrk="1" fontAlgn="auto" latinLnBrk="0" hangingPunct="1">
                        <a:lnSpc>
                          <a:spcPct val="100000"/>
                        </a:lnSpc>
                        <a:spcBef>
                          <a:spcPts val="0"/>
                        </a:spcBef>
                        <a:spcAft>
                          <a:spcPts val="500"/>
                        </a:spcAft>
                        <a:buClrTx/>
                        <a:buSzTx/>
                        <a:buFont typeface="Arial" panose="020B0604020202020204" pitchFamily="34" charset="0"/>
                        <a:buChar char="•"/>
                        <a:tabLst/>
                        <a:defRPr/>
                      </a:pPr>
                      <a:r>
                        <a:rPr lang="en-US" sz="1400" dirty="0" err="1"/>
                        <a:t>Eefficitur</a:t>
                      </a:r>
                      <a:r>
                        <a:rPr lang="en-US" sz="1400" dirty="0"/>
                        <a:t> </a:t>
                      </a:r>
                      <a:r>
                        <a:rPr lang="en-US" sz="1400" dirty="0" err="1"/>
                        <a:t>erat</a:t>
                      </a:r>
                      <a:r>
                        <a:rPr lang="en-US" sz="1400" dirty="0"/>
                        <a:t> vestibulum, </a:t>
                      </a:r>
                      <a:r>
                        <a:rPr lang="en-US" sz="1400" dirty="0" err="1"/>
                        <a:t>quis</a:t>
                      </a:r>
                      <a:r>
                        <a:rPr lang="en-US" sz="1400" dirty="0"/>
                        <a:t> </a:t>
                      </a:r>
                      <a:r>
                        <a:rPr lang="en-US" sz="1400" dirty="0" err="1"/>
                        <a:t>consequat</a:t>
                      </a:r>
                      <a:endParaRPr lang="en-US" sz="1400" dirty="0"/>
                    </a:p>
                  </a:txBody>
                  <a:tcPr marL="137160" marR="137160" marT="137160" marB="137160">
                    <a:lnL w="19050" cap="flat" cmpd="sng" algn="ctr">
                      <a:solidFill>
                        <a:schemeClr val="bg2"/>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7F6"/>
                    </a:solidFill>
                  </a:tcPr>
                </a:tc>
                <a:extLst>
                  <a:ext uri="{0D108BD9-81ED-4DB2-BD59-A6C34878D82A}">
                    <a16:rowId xmlns:a16="http://schemas.microsoft.com/office/drawing/2014/main" val="216096935"/>
                  </a:ext>
                </a:extLst>
              </a:tr>
              <a:tr h="671065">
                <a:tc>
                  <a:txBody>
                    <a:bodyPr/>
                    <a:lstStyle/>
                    <a:p>
                      <a:pPr marL="114300" marR="0" lvl="0" indent="0" algn="l" defTabSz="914400" rtl="0" eaLnBrk="1" fontAlgn="auto" latinLnBrk="0" hangingPunct="1">
                        <a:lnSpc>
                          <a:spcPct val="100000"/>
                        </a:lnSpc>
                        <a:spcBef>
                          <a:spcPts val="0"/>
                        </a:spcBef>
                        <a:spcAft>
                          <a:spcPts val="500"/>
                        </a:spcAft>
                        <a:buClrTx/>
                        <a:buSzTx/>
                        <a:buFont typeface="Arial" panose="020B0604020202020204" pitchFamily="34" charset="0"/>
                        <a:buNone/>
                        <a:tabLst/>
                        <a:defRPr/>
                      </a:pPr>
                      <a:r>
                        <a:rPr lang="en-US" sz="1300" b="1" dirty="0" err="1"/>
                        <a:t>Pellentesque</a:t>
                      </a:r>
                      <a:r>
                        <a:rPr lang="en-US" sz="1300" b="1" dirty="0"/>
                        <a:t> </a:t>
                      </a:r>
                      <a:r>
                        <a:rPr lang="en-US" sz="1300" b="1" dirty="0" err="1"/>
                        <a:t>posuere</a:t>
                      </a:r>
                      <a:r>
                        <a:rPr lang="en-US" sz="1300" b="1" dirty="0"/>
                        <a:t>: </a:t>
                      </a:r>
                      <a:r>
                        <a:rPr lang="en-US" sz="1300" dirty="0" err="1"/>
                        <a:t>accumsan</a:t>
                      </a:r>
                      <a:r>
                        <a:rPr lang="en-US" sz="1300" dirty="0"/>
                        <a:t> </a:t>
                      </a:r>
                      <a:r>
                        <a:rPr lang="en-US" sz="1300" dirty="0" err="1"/>
                        <a:t>tristique</a:t>
                      </a:r>
                      <a:r>
                        <a:rPr lang="en-US" sz="1300" dirty="0"/>
                        <a:t> </a:t>
                      </a:r>
                      <a:r>
                        <a:rPr lang="en-US" sz="1300" dirty="0" err="1"/>
                        <a:t>lorus</a:t>
                      </a:r>
                      <a:r>
                        <a:rPr lang="en-US" sz="1300" dirty="0"/>
                        <a:t> </a:t>
                      </a:r>
                      <a:r>
                        <a:rPr lang="en-US" sz="1300" dirty="0" err="1"/>
                        <a:t>ipsuust</a:t>
                      </a:r>
                      <a:r>
                        <a:rPr lang="en-US" sz="1300" dirty="0"/>
                        <a:t> </a:t>
                      </a:r>
                      <a:r>
                        <a:rPr lang="en-US" sz="1300" dirty="0" err="1"/>
                        <a:t>ut</a:t>
                      </a:r>
                      <a:r>
                        <a:rPr lang="en-US" sz="1300" dirty="0"/>
                        <a:t> </a:t>
                      </a:r>
                      <a:r>
                        <a:rPr lang="en-US" sz="1300" dirty="0" err="1"/>
                        <a:t>mauris</a:t>
                      </a:r>
                      <a:r>
                        <a:rPr lang="en-US" sz="1300" dirty="0"/>
                        <a:t> </a:t>
                      </a:r>
                      <a:r>
                        <a:rPr lang="en-US" sz="1300" dirty="0" err="1"/>
                        <a:t>nec</a:t>
                      </a:r>
                      <a:r>
                        <a:rPr lang="en-US" sz="1300" dirty="0"/>
                        <a:t> </a:t>
                      </a:r>
                      <a:r>
                        <a:rPr lang="en-US" sz="1300" dirty="0" err="1"/>
                        <a:t>odio</a:t>
                      </a:r>
                      <a:r>
                        <a:rPr lang="en-US" sz="1300" dirty="0"/>
                        <a:t> </a:t>
                      </a:r>
                      <a:r>
                        <a:rPr lang="en-US" sz="1300" dirty="0" err="1"/>
                        <a:t>malesuada</a:t>
                      </a:r>
                      <a:r>
                        <a:rPr lang="en-US" sz="1300" dirty="0"/>
                        <a:t> </a:t>
                      </a:r>
                      <a:r>
                        <a:rPr lang="en-US" sz="1300" dirty="0" err="1"/>
                        <a:t>fringilla</a:t>
                      </a:r>
                      <a:r>
                        <a:rPr lang="en-US" sz="1300" dirty="0"/>
                        <a:t> </a:t>
                      </a:r>
                      <a:r>
                        <a:rPr lang="en-US" sz="1300" dirty="0" err="1"/>
                        <a:t>eget</a:t>
                      </a:r>
                      <a:r>
                        <a:rPr lang="en-US" sz="1300" dirty="0"/>
                        <a:t> </a:t>
                      </a:r>
                      <a:r>
                        <a:rPr lang="en-US" sz="1300" dirty="0" err="1"/>
                        <a:t>eget</a:t>
                      </a:r>
                      <a:r>
                        <a:rPr lang="en-US" sz="1300" dirty="0"/>
                        <a:t> ipsum</a:t>
                      </a:r>
                    </a:p>
                  </a:txBody>
                  <a:tcPr marL="137160" marR="137160" marT="137160" marB="137160">
                    <a:lnL w="9525" cap="flat" cmpd="sng" algn="ctr">
                      <a:noFill/>
                      <a:prstDash val="solid"/>
                      <a:round/>
                      <a:headEnd type="none" w="med" len="med"/>
                      <a:tailEnd type="none" w="med" len="med"/>
                    </a:lnL>
                    <a:lnR w="19050" cap="flat" cmpd="sng" algn="ctr">
                      <a:solidFill>
                        <a:schemeClr val="bg2"/>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F8F7F6"/>
                    </a:solidFill>
                  </a:tcPr>
                </a:tc>
                <a:tc vMerge="1">
                  <a:txBody>
                    <a:bodyPr/>
                    <a:lstStyle/>
                    <a:p>
                      <a:pPr marL="342900" indent="-228600">
                        <a:spcAft>
                          <a:spcPts val="500"/>
                        </a:spcAft>
                        <a:buFont typeface="Arial" panose="020B0604020202020204" pitchFamily="34" charset="0"/>
                        <a:buChar char="•"/>
                        <a:tabLst/>
                      </a:pPr>
                      <a:endParaRPr lang="en-US" sz="1400" dirty="0"/>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4287025301"/>
                  </a:ext>
                </a:extLst>
              </a:tr>
              <a:tr h="522230">
                <a:tc>
                  <a:txBody>
                    <a:bodyPr/>
                    <a:lstStyle/>
                    <a:p>
                      <a:pPr marL="114300" marR="0" lvl="0" indent="0" algn="l" defTabSz="914400" rtl="0" eaLnBrk="1" fontAlgn="auto" latinLnBrk="0" hangingPunct="1">
                        <a:lnSpc>
                          <a:spcPct val="100000"/>
                        </a:lnSpc>
                        <a:spcBef>
                          <a:spcPts val="0"/>
                        </a:spcBef>
                        <a:spcAft>
                          <a:spcPts val="500"/>
                        </a:spcAft>
                        <a:buClrTx/>
                        <a:buSzTx/>
                        <a:buFont typeface="Arial" panose="020B0604020202020204" pitchFamily="34" charset="0"/>
                        <a:buNone/>
                        <a:tabLst/>
                        <a:defRPr/>
                      </a:pPr>
                      <a:r>
                        <a:rPr lang="en-US" sz="1300" b="1" dirty="0" err="1"/>
                        <a:t>Pellentesque</a:t>
                      </a:r>
                      <a:r>
                        <a:rPr lang="en-US" sz="1300" b="1" dirty="0"/>
                        <a:t> </a:t>
                      </a:r>
                      <a:r>
                        <a:rPr lang="en-US" sz="1300" b="1" dirty="0" err="1"/>
                        <a:t>posuere</a:t>
                      </a:r>
                      <a:r>
                        <a:rPr lang="en-US" sz="1300" b="1" dirty="0"/>
                        <a:t>: </a:t>
                      </a:r>
                      <a:r>
                        <a:rPr lang="en-US" sz="1300" dirty="0" err="1"/>
                        <a:t>accumsan</a:t>
                      </a:r>
                      <a:r>
                        <a:rPr lang="en-US" sz="1300" dirty="0"/>
                        <a:t> </a:t>
                      </a:r>
                      <a:r>
                        <a:rPr lang="en-US" sz="1300" dirty="0" err="1"/>
                        <a:t>tristique</a:t>
                      </a:r>
                      <a:r>
                        <a:rPr lang="en-US" sz="1300" dirty="0"/>
                        <a:t> </a:t>
                      </a:r>
                      <a:r>
                        <a:rPr lang="en-US" sz="1300" dirty="0" err="1"/>
                        <a:t>lorus</a:t>
                      </a:r>
                      <a:r>
                        <a:rPr lang="en-US" sz="1300" dirty="0"/>
                        <a:t> </a:t>
                      </a:r>
                      <a:r>
                        <a:rPr lang="en-US" sz="1300" dirty="0" err="1"/>
                        <a:t>ipsuust</a:t>
                      </a:r>
                      <a:r>
                        <a:rPr lang="en-US" sz="1300" dirty="0"/>
                        <a:t> </a:t>
                      </a:r>
                      <a:r>
                        <a:rPr lang="en-US" sz="1300" dirty="0" err="1"/>
                        <a:t>ut</a:t>
                      </a:r>
                      <a:r>
                        <a:rPr lang="en-US" sz="1300" dirty="0"/>
                        <a:t> </a:t>
                      </a:r>
                      <a:r>
                        <a:rPr lang="en-US" sz="1300" dirty="0" err="1"/>
                        <a:t>mauris</a:t>
                      </a:r>
                      <a:r>
                        <a:rPr lang="en-US" sz="1300" dirty="0"/>
                        <a:t> </a:t>
                      </a:r>
                      <a:r>
                        <a:rPr lang="en-US" sz="1300" dirty="0" err="1"/>
                        <a:t>nec</a:t>
                      </a:r>
                      <a:r>
                        <a:rPr lang="en-US" sz="1300" dirty="0"/>
                        <a:t> </a:t>
                      </a:r>
                      <a:r>
                        <a:rPr lang="en-US" sz="1300" dirty="0" err="1"/>
                        <a:t>odio</a:t>
                      </a:r>
                      <a:r>
                        <a:rPr lang="en-US" sz="1300" dirty="0"/>
                        <a:t> </a:t>
                      </a:r>
                      <a:r>
                        <a:rPr lang="en-US" sz="1300" dirty="0" err="1"/>
                        <a:t>malesuada</a:t>
                      </a:r>
                      <a:r>
                        <a:rPr lang="en-US" sz="1300" dirty="0"/>
                        <a:t> </a:t>
                      </a:r>
                      <a:r>
                        <a:rPr lang="en-US" sz="1300" dirty="0" err="1"/>
                        <a:t>fringilla</a:t>
                      </a:r>
                      <a:r>
                        <a:rPr lang="en-US" sz="1300" dirty="0"/>
                        <a:t> </a:t>
                      </a:r>
                      <a:r>
                        <a:rPr lang="en-US" sz="1300" dirty="0" err="1"/>
                        <a:t>eget</a:t>
                      </a:r>
                      <a:r>
                        <a:rPr lang="en-US" sz="1300" dirty="0"/>
                        <a:t> </a:t>
                      </a:r>
                      <a:r>
                        <a:rPr lang="en-US" sz="1300" dirty="0" err="1"/>
                        <a:t>eget</a:t>
                      </a:r>
                      <a:r>
                        <a:rPr lang="en-US" sz="1300" dirty="0"/>
                        <a:t> ipsum.</a:t>
                      </a:r>
                    </a:p>
                  </a:txBody>
                  <a:tcPr marL="137160" marR="137160" marT="137160" marB="137160">
                    <a:lnL w="9525" cap="flat" cmpd="sng" algn="ctr">
                      <a:noFill/>
                      <a:prstDash val="solid"/>
                      <a:round/>
                      <a:headEnd type="none" w="med" len="med"/>
                      <a:tailEnd type="none" w="med" len="med"/>
                    </a:lnL>
                    <a:lnR w="19050" cap="flat" cmpd="sng" algn="ctr">
                      <a:solidFill>
                        <a:schemeClr val="bg2"/>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7F6"/>
                    </a:solidFill>
                  </a:tcPr>
                </a:tc>
                <a:tc vMerge="1">
                  <a:txBody>
                    <a:bodyPr/>
                    <a:lstStyle/>
                    <a:p>
                      <a:pPr marL="342900" indent="-228600">
                        <a:spcAft>
                          <a:spcPts val="500"/>
                        </a:spcAft>
                        <a:buFont typeface="Arial" panose="020B0604020202020204" pitchFamily="34" charset="0"/>
                        <a:buChar char="•"/>
                        <a:tabLst/>
                      </a:pPr>
                      <a:endParaRPr lang="en-US" sz="1400" dirty="0"/>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663297361"/>
                  </a:ext>
                </a:extLst>
              </a:tr>
            </a:tbl>
          </a:graphicData>
        </a:graphic>
      </p:graphicFrame>
    </p:spTree>
    <p:extLst>
      <p:ext uri="{BB962C8B-B14F-4D97-AF65-F5344CB8AC3E}">
        <p14:creationId xmlns:p14="http://schemas.microsoft.com/office/powerpoint/2010/main" val="18849214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rmatted Tabl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C317804-BDD4-4049-9826-B94342FB13BC}"/>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9" name="Picture 8">
            <a:extLst>
              <a:ext uri="{FF2B5EF4-FFF2-40B4-BE49-F238E27FC236}">
                <a16:creationId xmlns:a16="http://schemas.microsoft.com/office/drawing/2014/main" id="{CA6163D7-4DDC-DA4E-A448-1AF4F3520F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0" name="Picture 9">
            <a:extLst>
              <a:ext uri="{FF2B5EF4-FFF2-40B4-BE49-F238E27FC236}">
                <a16:creationId xmlns:a16="http://schemas.microsoft.com/office/drawing/2014/main" id="{36405C7D-8B8C-1948-8F88-4E5E43F1452D}"/>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graphicFrame>
        <p:nvGraphicFramePr>
          <p:cNvPr id="12" name="Table 11">
            <a:extLst>
              <a:ext uri="{FF2B5EF4-FFF2-40B4-BE49-F238E27FC236}">
                <a16:creationId xmlns:a16="http://schemas.microsoft.com/office/drawing/2014/main" id="{3E8A481C-8BA1-B44B-9F70-7980936D9BFE}"/>
              </a:ext>
            </a:extLst>
          </p:cNvPr>
          <p:cNvGraphicFramePr>
            <a:graphicFrameLocks noGrp="1"/>
          </p:cNvGraphicFramePr>
          <p:nvPr userDrawn="1">
            <p:extLst>
              <p:ext uri="{D42A27DB-BD31-4B8C-83A1-F6EECF244321}">
                <p14:modId xmlns:p14="http://schemas.microsoft.com/office/powerpoint/2010/main" val="3659321692"/>
              </p:ext>
            </p:extLst>
          </p:nvPr>
        </p:nvGraphicFramePr>
        <p:xfrm>
          <a:off x="519765" y="973070"/>
          <a:ext cx="11230276" cy="5387075"/>
        </p:xfrm>
        <a:graphic>
          <a:graphicData uri="http://schemas.openxmlformats.org/drawingml/2006/table">
            <a:tbl>
              <a:tblPr firstRow="1" bandRow="1">
                <a:tableStyleId>{93296810-A885-4BE3-A3E7-6D5BEEA58F35}</a:tableStyleId>
              </a:tblPr>
              <a:tblGrid>
                <a:gridCol w="6455075">
                  <a:extLst>
                    <a:ext uri="{9D8B030D-6E8A-4147-A177-3AD203B41FA5}">
                      <a16:colId xmlns:a16="http://schemas.microsoft.com/office/drawing/2014/main" val="3121882688"/>
                    </a:ext>
                  </a:extLst>
                </a:gridCol>
                <a:gridCol w="4775201">
                  <a:extLst>
                    <a:ext uri="{9D8B030D-6E8A-4147-A177-3AD203B41FA5}">
                      <a16:colId xmlns:a16="http://schemas.microsoft.com/office/drawing/2014/main" val="474264823"/>
                    </a:ext>
                  </a:extLst>
                </a:gridCol>
              </a:tblGrid>
              <a:tr h="498003">
                <a:tc gridSpan="2">
                  <a:txBody>
                    <a:bodyPr/>
                    <a:lstStyle/>
                    <a:p>
                      <a:pPr marL="114300" indent="0">
                        <a:buFont typeface="Arial" panose="020B0604020202020204" pitchFamily="34" charset="0"/>
                        <a:buNone/>
                        <a:tabLst/>
                      </a:pPr>
                      <a:r>
                        <a:rPr lang="en-US" sz="1600" dirty="0" err="1"/>
                        <a:t>Tableus</a:t>
                      </a:r>
                      <a:r>
                        <a:rPr lang="en-US" sz="1600" dirty="0"/>
                        <a:t> header </a:t>
                      </a:r>
                      <a:r>
                        <a:rPr lang="en-US" sz="1600" dirty="0" err="1"/>
                        <a:t>lorus</a:t>
                      </a:r>
                      <a:r>
                        <a:rPr lang="en-US" sz="1600" dirty="0"/>
                        <a:t> </a:t>
                      </a:r>
                      <a:r>
                        <a:rPr lang="en-US" sz="1600" dirty="0" err="1"/>
                        <a:t>ithos</a:t>
                      </a:r>
                      <a:r>
                        <a:rPr lang="en-US" sz="1600" dirty="0"/>
                        <a:t> </a:t>
                      </a:r>
                      <a:r>
                        <a:rPr lang="en-US" sz="1600" dirty="0" err="1"/>
                        <a:t>paranot</a:t>
                      </a:r>
                      <a:endParaRPr lang="en-US" sz="1600" b="0" i="1" dirty="0"/>
                    </a:p>
                  </a:txBody>
                  <a:tcPr anchor="ct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accent2"/>
                    </a:solidFill>
                  </a:tcPr>
                </a:tc>
                <a:tc hMerge="1">
                  <a:txBody>
                    <a:bodyPr/>
                    <a:lstStyle/>
                    <a:p>
                      <a:endParaRPr lang="en-US" dirty="0"/>
                    </a:p>
                  </a:txBody>
                  <a:tcPr>
                    <a:solidFill>
                      <a:schemeClr val="accent5"/>
                    </a:solidFill>
                  </a:tcPr>
                </a:tc>
                <a:extLst>
                  <a:ext uri="{0D108BD9-81ED-4DB2-BD59-A6C34878D82A}">
                    <a16:rowId xmlns:a16="http://schemas.microsoft.com/office/drawing/2014/main" val="789465202"/>
                  </a:ext>
                </a:extLst>
              </a:tr>
              <a:tr h="357727">
                <a:tc>
                  <a:txBody>
                    <a:bodyPr/>
                    <a:lstStyle/>
                    <a:p>
                      <a:pPr marL="114300" indent="0">
                        <a:buFont typeface="Arial" panose="020B0604020202020204" pitchFamily="34" charset="0"/>
                        <a:buNone/>
                        <a:tabLst/>
                      </a:pPr>
                      <a:r>
                        <a:rPr lang="en-US" sz="1400" b="1" dirty="0" err="1"/>
                        <a:t>Lorus</a:t>
                      </a:r>
                      <a:r>
                        <a:rPr lang="en-US" sz="1400" b="1" dirty="0"/>
                        <a:t> ipsum</a:t>
                      </a:r>
                    </a:p>
                  </a:txBody>
                  <a:tcPr anchor="ctr">
                    <a:lnL w="9525" cap="flat" cmpd="sng" algn="ctr">
                      <a:noFill/>
                      <a:prstDash val="solid"/>
                      <a:round/>
                      <a:headEnd type="none" w="med" len="med"/>
                      <a:tailEnd type="none" w="med" len="med"/>
                    </a:lnL>
                    <a:lnR w="1905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pPr marL="114300" indent="0">
                        <a:buFont typeface="Arial" panose="020B0604020202020204" pitchFamily="34" charset="0"/>
                        <a:buNone/>
                        <a:tabLst/>
                      </a:pPr>
                      <a:r>
                        <a:rPr lang="en-US" sz="1400" b="1" dirty="0" err="1"/>
                        <a:t>Notus</a:t>
                      </a:r>
                      <a:r>
                        <a:rPr lang="en-US" sz="1400" b="1" dirty="0"/>
                        <a:t>:</a:t>
                      </a:r>
                    </a:p>
                  </a:txBody>
                  <a:tcPr anchor="ctr">
                    <a:lnL w="19050" cap="flat" cmpd="sng" algn="ctr">
                      <a:noFill/>
                      <a:prstDash val="solid"/>
                      <a:round/>
                      <a:headEnd type="none" w="med" len="med"/>
                      <a:tailEnd type="none" w="med" len="med"/>
                    </a:lnL>
                    <a:lnR w="9525" cap="flat" cmpd="sng" algn="ctr">
                      <a:solidFill>
                        <a:schemeClr val="accent3"/>
                      </a:solidFill>
                      <a:prstDash val="solid"/>
                      <a:round/>
                      <a:headEnd type="none" w="med" len="med"/>
                      <a:tailEnd type="none" w="med" len="med"/>
                    </a:lnR>
                    <a:lnT w="5715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solidFill>
                      <a:srgbClr val="D3D3D3"/>
                    </a:solidFill>
                  </a:tcPr>
                </a:tc>
                <a:extLst>
                  <a:ext uri="{0D108BD9-81ED-4DB2-BD59-A6C34878D82A}">
                    <a16:rowId xmlns:a16="http://schemas.microsoft.com/office/drawing/2014/main" val="3836283705"/>
                  </a:ext>
                </a:extLst>
              </a:tr>
              <a:tr h="671065">
                <a:tc>
                  <a:txBody>
                    <a:bodyPr/>
                    <a:lstStyle/>
                    <a:p>
                      <a:pPr marL="114300" indent="0">
                        <a:spcAft>
                          <a:spcPts val="500"/>
                        </a:spcAft>
                        <a:buFont typeface="Arial" panose="020B0604020202020204" pitchFamily="34" charset="0"/>
                        <a:buNone/>
                        <a:tabLst/>
                      </a:pPr>
                      <a:r>
                        <a:rPr lang="en-US" sz="1300" b="1" dirty="0" err="1"/>
                        <a:t>Pellentesque</a:t>
                      </a:r>
                      <a:r>
                        <a:rPr lang="en-US" sz="1300" b="1" dirty="0"/>
                        <a:t> </a:t>
                      </a:r>
                      <a:r>
                        <a:rPr lang="en-US" sz="1300" b="1" dirty="0" err="1"/>
                        <a:t>posuere</a:t>
                      </a:r>
                      <a:r>
                        <a:rPr lang="en-US" sz="1300" b="1" dirty="0"/>
                        <a:t>: </a:t>
                      </a:r>
                      <a:r>
                        <a:rPr lang="en-US" sz="1300" dirty="0" err="1"/>
                        <a:t>accumsan</a:t>
                      </a:r>
                      <a:r>
                        <a:rPr lang="en-US" sz="1300" dirty="0"/>
                        <a:t> </a:t>
                      </a:r>
                      <a:r>
                        <a:rPr lang="en-US" sz="1300" dirty="0" err="1"/>
                        <a:t>tristique</a:t>
                      </a:r>
                      <a:r>
                        <a:rPr lang="en-US" sz="1300" dirty="0"/>
                        <a:t> </a:t>
                      </a:r>
                      <a:r>
                        <a:rPr lang="en-US" sz="1300" dirty="0" err="1"/>
                        <a:t>lorus</a:t>
                      </a:r>
                      <a:r>
                        <a:rPr lang="en-US" sz="1300" dirty="0"/>
                        <a:t> </a:t>
                      </a:r>
                      <a:r>
                        <a:rPr lang="en-US" sz="1300" dirty="0" err="1"/>
                        <a:t>ipsuust</a:t>
                      </a:r>
                      <a:r>
                        <a:rPr lang="en-US" sz="1300" dirty="0"/>
                        <a:t> </a:t>
                      </a:r>
                      <a:r>
                        <a:rPr lang="en-US" sz="1300" dirty="0" err="1"/>
                        <a:t>ut</a:t>
                      </a:r>
                      <a:r>
                        <a:rPr lang="en-US" sz="1300" dirty="0"/>
                        <a:t> </a:t>
                      </a:r>
                      <a:r>
                        <a:rPr lang="en-US" sz="1300" dirty="0" err="1"/>
                        <a:t>mauris</a:t>
                      </a:r>
                      <a:r>
                        <a:rPr lang="en-US" sz="1300" dirty="0"/>
                        <a:t> </a:t>
                      </a:r>
                      <a:r>
                        <a:rPr lang="en-US" sz="1300" dirty="0" err="1"/>
                        <a:t>nec</a:t>
                      </a:r>
                      <a:r>
                        <a:rPr lang="en-US" sz="1300" dirty="0"/>
                        <a:t> </a:t>
                      </a:r>
                      <a:r>
                        <a:rPr lang="en-US" sz="1300" dirty="0" err="1"/>
                        <a:t>odio</a:t>
                      </a:r>
                      <a:r>
                        <a:rPr lang="en-US" sz="1300" dirty="0"/>
                        <a:t> </a:t>
                      </a:r>
                      <a:r>
                        <a:rPr lang="en-US" sz="1300" dirty="0" err="1"/>
                        <a:t>malesuada</a:t>
                      </a:r>
                      <a:r>
                        <a:rPr lang="en-US" sz="1300" dirty="0"/>
                        <a:t> </a:t>
                      </a:r>
                      <a:r>
                        <a:rPr lang="en-US" sz="1300" dirty="0" err="1"/>
                        <a:t>fringilla</a:t>
                      </a:r>
                      <a:r>
                        <a:rPr lang="en-US" sz="1300" dirty="0"/>
                        <a:t> </a:t>
                      </a:r>
                      <a:r>
                        <a:rPr lang="en-US" sz="1300" dirty="0" err="1"/>
                        <a:t>eget</a:t>
                      </a:r>
                      <a:r>
                        <a:rPr lang="en-US" sz="1300" dirty="0"/>
                        <a:t> </a:t>
                      </a:r>
                      <a:r>
                        <a:rPr lang="en-US" sz="1300" dirty="0" err="1"/>
                        <a:t>eget</a:t>
                      </a:r>
                      <a:r>
                        <a:rPr lang="en-US" sz="1300" dirty="0"/>
                        <a:t> ipsum.</a:t>
                      </a:r>
                    </a:p>
                  </a:txBody>
                  <a:tcPr marL="137160" marR="137160" marT="137160" marB="137160">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8F7F6"/>
                    </a:solidFill>
                  </a:tcPr>
                </a:tc>
                <a:tc rowSpan="3">
                  <a:txBody>
                    <a:bodyPr/>
                    <a:lstStyle/>
                    <a:p>
                      <a:pPr marL="342900" indent="-228600">
                        <a:spcAft>
                          <a:spcPts val="500"/>
                        </a:spcAft>
                        <a:buFont typeface="Arial" panose="020B0604020202020204" pitchFamily="34" charset="0"/>
                        <a:buChar char="•"/>
                        <a:tabLst/>
                      </a:pPr>
                      <a:r>
                        <a:rPr lang="en-US" sz="1300" dirty="0"/>
                        <a:t>Lorem ipsum dolor sit </a:t>
                      </a:r>
                      <a:r>
                        <a:rPr lang="en-US" sz="1300" dirty="0" err="1"/>
                        <a:t>amet</a:t>
                      </a:r>
                      <a:r>
                        <a:rPr lang="en-US" sz="1300" dirty="0"/>
                        <a:t>, </a:t>
                      </a:r>
                      <a:r>
                        <a:rPr lang="en-US" sz="1300" dirty="0" err="1"/>
                        <a:t>consectetur</a:t>
                      </a:r>
                      <a:endParaRPr lang="en-US" sz="1300" dirty="0"/>
                    </a:p>
                    <a:p>
                      <a:pPr marL="342900" indent="-228600">
                        <a:spcAft>
                          <a:spcPts val="500"/>
                        </a:spcAft>
                        <a:buFont typeface="Arial" panose="020B0604020202020204" pitchFamily="34" charset="0"/>
                        <a:buChar char="•"/>
                        <a:tabLst/>
                      </a:pPr>
                      <a:r>
                        <a:rPr lang="en-US" sz="1300" dirty="0" err="1"/>
                        <a:t>Adipiscing</a:t>
                      </a:r>
                      <a:r>
                        <a:rPr lang="en-US" sz="1300" dirty="0"/>
                        <a:t> </a:t>
                      </a:r>
                      <a:r>
                        <a:rPr lang="en-US" sz="1300" dirty="0" err="1"/>
                        <a:t>elito</a:t>
                      </a:r>
                      <a:r>
                        <a:rPr lang="en-US" sz="1300" dirty="0"/>
                        <a:t> </a:t>
                      </a:r>
                      <a:r>
                        <a:rPr lang="en-US" sz="1300" dirty="0" err="1"/>
                        <a:t>curabitur</a:t>
                      </a:r>
                      <a:r>
                        <a:rPr lang="en-US" sz="1300" dirty="0"/>
                        <a:t> </a:t>
                      </a:r>
                      <a:r>
                        <a:rPr lang="en-US" sz="1300" dirty="0" err="1"/>
                        <a:t>pretium</a:t>
                      </a:r>
                      <a:r>
                        <a:rPr lang="en-US" sz="1300" dirty="0"/>
                        <a:t> </a:t>
                      </a:r>
                      <a:r>
                        <a:rPr lang="en-US" sz="1300" dirty="0" err="1"/>
                        <a:t>massa</a:t>
                      </a:r>
                      <a:r>
                        <a:rPr lang="en-US" sz="1300" dirty="0"/>
                        <a:t> </a:t>
                      </a:r>
                    </a:p>
                    <a:p>
                      <a:pPr marL="342900" marR="0" lvl="0" indent="-228600" algn="l" defTabSz="914400" rtl="0" eaLnBrk="1" fontAlgn="auto" latinLnBrk="0" hangingPunct="1">
                        <a:lnSpc>
                          <a:spcPct val="100000"/>
                        </a:lnSpc>
                        <a:spcBef>
                          <a:spcPts val="0"/>
                        </a:spcBef>
                        <a:spcAft>
                          <a:spcPts val="500"/>
                        </a:spcAft>
                        <a:buClrTx/>
                        <a:buSzTx/>
                        <a:buFont typeface="Arial" panose="020B0604020202020204" pitchFamily="34" charset="0"/>
                        <a:buChar char="•"/>
                        <a:tabLst/>
                        <a:defRPr/>
                      </a:pPr>
                      <a:r>
                        <a:rPr lang="en-US" sz="1300" dirty="0" err="1"/>
                        <a:t>Eefficitur</a:t>
                      </a:r>
                      <a:r>
                        <a:rPr lang="en-US" sz="1300" dirty="0"/>
                        <a:t> </a:t>
                      </a:r>
                      <a:r>
                        <a:rPr lang="en-US" sz="1300" dirty="0" err="1"/>
                        <a:t>erat</a:t>
                      </a:r>
                      <a:r>
                        <a:rPr lang="en-US" sz="1300" dirty="0"/>
                        <a:t> vestibulum, </a:t>
                      </a:r>
                      <a:r>
                        <a:rPr lang="en-US" sz="1300" dirty="0" err="1"/>
                        <a:t>quis</a:t>
                      </a:r>
                      <a:r>
                        <a:rPr lang="en-US" sz="1300" dirty="0"/>
                        <a:t> </a:t>
                      </a:r>
                      <a:r>
                        <a:rPr lang="en-US" sz="1300" dirty="0" err="1"/>
                        <a:t>consequat</a:t>
                      </a:r>
                      <a:endParaRPr lang="en-US" sz="1300" dirty="0"/>
                    </a:p>
                    <a:p>
                      <a:pPr marL="342900" indent="-228600">
                        <a:spcAft>
                          <a:spcPts val="500"/>
                        </a:spcAft>
                        <a:buFont typeface="Arial" panose="020B0604020202020204" pitchFamily="34" charset="0"/>
                        <a:buChar char="•"/>
                        <a:tabLst/>
                      </a:pPr>
                      <a:r>
                        <a:rPr lang="en-US" sz="1300" dirty="0"/>
                        <a:t>Lorem ipsum dolor sit </a:t>
                      </a:r>
                      <a:r>
                        <a:rPr lang="en-US" sz="1300" dirty="0" err="1"/>
                        <a:t>amet</a:t>
                      </a:r>
                      <a:r>
                        <a:rPr lang="en-US" sz="1300" dirty="0"/>
                        <a:t>, </a:t>
                      </a:r>
                      <a:r>
                        <a:rPr lang="en-US" sz="1300" dirty="0" err="1"/>
                        <a:t>consectetur</a:t>
                      </a:r>
                      <a:endParaRPr lang="en-US" sz="1300" dirty="0"/>
                    </a:p>
                    <a:p>
                      <a:pPr marL="342900" indent="-228600">
                        <a:spcAft>
                          <a:spcPts val="500"/>
                        </a:spcAft>
                        <a:buFont typeface="Arial" panose="020B0604020202020204" pitchFamily="34" charset="0"/>
                        <a:buChar char="•"/>
                        <a:tabLst/>
                      </a:pPr>
                      <a:r>
                        <a:rPr lang="en-US" sz="1300" dirty="0" err="1"/>
                        <a:t>Adipiscing</a:t>
                      </a:r>
                      <a:r>
                        <a:rPr lang="en-US" sz="1300" dirty="0"/>
                        <a:t> </a:t>
                      </a:r>
                      <a:r>
                        <a:rPr lang="en-US" sz="1300" dirty="0" err="1"/>
                        <a:t>elito</a:t>
                      </a:r>
                      <a:r>
                        <a:rPr lang="en-US" sz="1300" dirty="0"/>
                        <a:t> </a:t>
                      </a:r>
                      <a:r>
                        <a:rPr lang="en-US" sz="1300" dirty="0" err="1"/>
                        <a:t>curabitur</a:t>
                      </a:r>
                      <a:r>
                        <a:rPr lang="en-US" sz="1300" dirty="0"/>
                        <a:t> </a:t>
                      </a:r>
                      <a:r>
                        <a:rPr lang="en-US" sz="1300" dirty="0" err="1"/>
                        <a:t>pretium</a:t>
                      </a:r>
                      <a:r>
                        <a:rPr lang="en-US" sz="1300" dirty="0"/>
                        <a:t> </a:t>
                      </a:r>
                      <a:r>
                        <a:rPr lang="en-US" sz="1300" dirty="0" err="1"/>
                        <a:t>massa</a:t>
                      </a:r>
                      <a:r>
                        <a:rPr lang="en-US" sz="1300" dirty="0"/>
                        <a:t> </a:t>
                      </a:r>
                    </a:p>
                    <a:p>
                      <a:pPr marL="342900" marR="0" lvl="0" indent="-228600" algn="l" defTabSz="914400" rtl="0" eaLnBrk="1" fontAlgn="auto" latinLnBrk="0" hangingPunct="1">
                        <a:lnSpc>
                          <a:spcPct val="100000"/>
                        </a:lnSpc>
                        <a:spcBef>
                          <a:spcPts val="0"/>
                        </a:spcBef>
                        <a:spcAft>
                          <a:spcPts val="500"/>
                        </a:spcAft>
                        <a:buClrTx/>
                        <a:buSzTx/>
                        <a:buFont typeface="Arial" panose="020B0604020202020204" pitchFamily="34" charset="0"/>
                        <a:buChar char="•"/>
                        <a:tabLst/>
                        <a:defRPr/>
                      </a:pPr>
                      <a:r>
                        <a:rPr lang="en-US" sz="1300" dirty="0" err="1"/>
                        <a:t>Eefficitur</a:t>
                      </a:r>
                      <a:r>
                        <a:rPr lang="en-US" sz="1300" dirty="0"/>
                        <a:t> </a:t>
                      </a:r>
                      <a:r>
                        <a:rPr lang="en-US" sz="1300" dirty="0" err="1"/>
                        <a:t>erat</a:t>
                      </a:r>
                      <a:r>
                        <a:rPr lang="en-US" sz="1300" dirty="0"/>
                        <a:t> vestibulum, </a:t>
                      </a:r>
                      <a:r>
                        <a:rPr lang="en-US" sz="1300" dirty="0" err="1"/>
                        <a:t>quis</a:t>
                      </a:r>
                      <a:r>
                        <a:rPr lang="en-US" sz="1300" dirty="0"/>
                        <a:t> </a:t>
                      </a:r>
                      <a:r>
                        <a:rPr lang="en-US" sz="1300" dirty="0" err="1"/>
                        <a:t>consequat</a:t>
                      </a:r>
                      <a:endParaRPr lang="en-US" sz="1300" dirty="0"/>
                    </a:p>
                  </a:txBody>
                  <a:tcPr marL="137160" marR="137160" marT="137160" marB="137160">
                    <a:lnL w="1905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7F6"/>
                    </a:solidFill>
                  </a:tcPr>
                </a:tc>
                <a:extLst>
                  <a:ext uri="{0D108BD9-81ED-4DB2-BD59-A6C34878D82A}">
                    <a16:rowId xmlns:a16="http://schemas.microsoft.com/office/drawing/2014/main" val="216096935"/>
                  </a:ext>
                </a:extLst>
              </a:tr>
              <a:tr h="671065">
                <a:tc>
                  <a:txBody>
                    <a:bodyPr/>
                    <a:lstStyle/>
                    <a:p>
                      <a:pPr marL="114300" marR="0" lvl="0" indent="0" algn="l" defTabSz="914400" rtl="0" eaLnBrk="1" fontAlgn="auto" latinLnBrk="0" hangingPunct="1">
                        <a:lnSpc>
                          <a:spcPct val="100000"/>
                        </a:lnSpc>
                        <a:spcBef>
                          <a:spcPts val="0"/>
                        </a:spcBef>
                        <a:spcAft>
                          <a:spcPts val="500"/>
                        </a:spcAft>
                        <a:buClrTx/>
                        <a:buSzTx/>
                        <a:buFont typeface="Arial" panose="020B0604020202020204" pitchFamily="34" charset="0"/>
                        <a:buNone/>
                        <a:tabLst/>
                        <a:defRPr/>
                      </a:pPr>
                      <a:r>
                        <a:rPr lang="en-US" sz="1300" b="1" dirty="0" err="1"/>
                        <a:t>Pellentesque</a:t>
                      </a:r>
                      <a:r>
                        <a:rPr lang="en-US" sz="1300" b="1" dirty="0"/>
                        <a:t> </a:t>
                      </a:r>
                      <a:r>
                        <a:rPr lang="en-US" sz="1300" b="1" dirty="0" err="1"/>
                        <a:t>posuere</a:t>
                      </a:r>
                      <a:r>
                        <a:rPr lang="en-US" sz="1300" b="1" dirty="0"/>
                        <a:t>: </a:t>
                      </a:r>
                      <a:r>
                        <a:rPr lang="en-US" sz="1300" dirty="0" err="1"/>
                        <a:t>accumsan</a:t>
                      </a:r>
                      <a:r>
                        <a:rPr lang="en-US" sz="1300" dirty="0"/>
                        <a:t> </a:t>
                      </a:r>
                      <a:r>
                        <a:rPr lang="en-US" sz="1300" dirty="0" err="1"/>
                        <a:t>tristique</a:t>
                      </a:r>
                      <a:r>
                        <a:rPr lang="en-US" sz="1300" dirty="0"/>
                        <a:t> </a:t>
                      </a:r>
                      <a:r>
                        <a:rPr lang="en-US" sz="1300" dirty="0" err="1"/>
                        <a:t>lorus</a:t>
                      </a:r>
                      <a:r>
                        <a:rPr lang="en-US" sz="1300" dirty="0"/>
                        <a:t> </a:t>
                      </a:r>
                      <a:r>
                        <a:rPr lang="en-US" sz="1300" dirty="0" err="1"/>
                        <a:t>ipsuust</a:t>
                      </a:r>
                      <a:r>
                        <a:rPr lang="en-US" sz="1300" dirty="0"/>
                        <a:t> </a:t>
                      </a:r>
                      <a:r>
                        <a:rPr lang="en-US" sz="1300" dirty="0" err="1"/>
                        <a:t>ut</a:t>
                      </a:r>
                      <a:r>
                        <a:rPr lang="en-US" sz="1300" dirty="0"/>
                        <a:t> </a:t>
                      </a:r>
                      <a:r>
                        <a:rPr lang="en-US" sz="1300" dirty="0" err="1"/>
                        <a:t>mauris</a:t>
                      </a:r>
                      <a:r>
                        <a:rPr lang="en-US" sz="1300" dirty="0"/>
                        <a:t> </a:t>
                      </a:r>
                      <a:r>
                        <a:rPr lang="en-US" sz="1300" dirty="0" err="1"/>
                        <a:t>nec</a:t>
                      </a:r>
                      <a:r>
                        <a:rPr lang="en-US" sz="1300" dirty="0"/>
                        <a:t> </a:t>
                      </a:r>
                      <a:r>
                        <a:rPr lang="en-US" sz="1300" dirty="0" err="1"/>
                        <a:t>odio</a:t>
                      </a:r>
                      <a:r>
                        <a:rPr lang="en-US" sz="1300" dirty="0"/>
                        <a:t> </a:t>
                      </a:r>
                      <a:r>
                        <a:rPr lang="en-US" sz="1300" dirty="0" err="1"/>
                        <a:t>malesuada</a:t>
                      </a:r>
                      <a:r>
                        <a:rPr lang="en-US" sz="1300" dirty="0"/>
                        <a:t> </a:t>
                      </a:r>
                      <a:r>
                        <a:rPr lang="en-US" sz="1300" dirty="0" err="1"/>
                        <a:t>fringilla</a:t>
                      </a:r>
                      <a:r>
                        <a:rPr lang="en-US" sz="1300" dirty="0"/>
                        <a:t> </a:t>
                      </a:r>
                      <a:r>
                        <a:rPr lang="en-US" sz="1300" dirty="0" err="1"/>
                        <a:t>eget</a:t>
                      </a:r>
                      <a:r>
                        <a:rPr lang="en-US" sz="1300" dirty="0"/>
                        <a:t> </a:t>
                      </a:r>
                      <a:r>
                        <a:rPr lang="en-US" sz="1300" dirty="0" err="1"/>
                        <a:t>eget</a:t>
                      </a:r>
                      <a:r>
                        <a:rPr lang="en-US" sz="1300" dirty="0"/>
                        <a:t> ipsum</a:t>
                      </a:r>
                    </a:p>
                  </a:txBody>
                  <a:tcPr marL="137160" marR="137160" marT="137160" marB="137160">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solidFill>
                        <a:schemeClr val="accent3">
                          <a:lumMod val="40000"/>
                          <a:lumOff val="60000"/>
                        </a:schemeClr>
                      </a:solidFill>
                      <a:prstDash val="solid"/>
                      <a:round/>
                      <a:headEnd type="none" w="med" len="med"/>
                      <a:tailEnd type="none" w="med" len="med"/>
                    </a:lnT>
                    <a:lnB w="9525"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8F7F6"/>
                    </a:solidFill>
                  </a:tcPr>
                </a:tc>
                <a:tc vMerge="1">
                  <a:txBody>
                    <a:bodyPr/>
                    <a:lstStyle/>
                    <a:p>
                      <a:pPr marL="342900" indent="-228600">
                        <a:spcAft>
                          <a:spcPts val="500"/>
                        </a:spcAft>
                        <a:buFont typeface="Arial" panose="020B0604020202020204" pitchFamily="34" charset="0"/>
                        <a:buChar char="•"/>
                        <a:tabLst/>
                      </a:pPr>
                      <a:endParaRPr lang="en-US" sz="1400" dirty="0"/>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4287025301"/>
                  </a:ext>
                </a:extLst>
              </a:tr>
              <a:tr h="790445">
                <a:tc>
                  <a:txBody>
                    <a:bodyPr/>
                    <a:lstStyle/>
                    <a:p>
                      <a:pPr marL="114300" marR="0" lvl="0" indent="0" algn="l" defTabSz="914400" rtl="0" eaLnBrk="1" fontAlgn="auto" latinLnBrk="0" hangingPunct="1">
                        <a:lnSpc>
                          <a:spcPct val="100000"/>
                        </a:lnSpc>
                        <a:spcBef>
                          <a:spcPts val="0"/>
                        </a:spcBef>
                        <a:spcAft>
                          <a:spcPts val="500"/>
                        </a:spcAft>
                        <a:buClrTx/>
                        <a:buSzTx/>
                        <a:buFont typeface="Arial" panose="020B0604020202020204" pitchFamily="34" charset="0"/>
                        <a:buNone/>
                        <a:tabLst/>
                        <a:defRPr/>
                      </a:pPr>
                      <a:r>
                        <a:rPr lang="en-US" sz="1300" b="1" dirty="0" err="1"/>
                        <a:t>Pellentesque</a:t>
                      </a:r>
                      <a:r>
                        <a:rPr lang="en-US" sz="1300" b="1" dirty="0"/>
                        <a:t> </a:t>
                      </a:r>
                      <a:r>
                        <a:rPr lang="en-US" sz="1300" b="1" dirty="0" err="1"/>
                        <a:t>posuere</a:t>
                      </a:r>
                      <a:r>
                        <a:rPr lang="en-US" sz="1300" b="1" dirty="0"/>
                        <a:t>: </a:t>
                      </a:r>
                      <a:r>
                        <a:rPr lang="en-US" sz="1300" dirty="0" err="1"/>
                        <a:t>accumsan</a:t>
                      </a:r>
                      <a:r>
                        <a:rPr lang="en-US" sz="1300" dirty="0"/>
                        <a:t> </a:t>
                      </a:r>
                      <a:r>
                        <a:rPr lang="en-US" sz="1300" dirty="0" err="1"/>
                        <a:t>tristique</a:t>
                      </a:r>
                      <a:r>
                        <a:rPr lang="en-US" sz="1300" dirty="0"/>
                        <a:t> </a:t>
                      </a:r>
                      <a:r>
                        <a:rPr lang="en-US" sz="1300" dirty="0" err="1"/>
                        <a:t>lorus</a:t>
                      </a:r>
                      <a:r>
                        <a:rPr lang="en-US" sz="1300" dirty="0"/>
                        <a:t> </a:t>
                      </a:r>
                      <a:r>
                        <a:rPr lang="en-US" sz="1300" dirty="0" err="1"/>
                        <a:t>ipsuust</a:t>
                      </a:r>
                      <a:r>
                        <a:rPr lang="en-US" sz="1300" dirty="0"/>
                        <a:t> </a:t>
                      </a:r>
                      <a:r>
                        <a:rPr lang="en-US" sz="1300" dirty="0" err="1"/>
                        <a:t>ut</a:t>
                      </a:r>
                      <a:r>
                        <a:rPr lang="en-US" sz="1300" dirty="0"/>
                        <a:t> </a:t>
                      </a:r>
                      <a:r>
                        <a:rPr lang="en-US" sz="1300" dirty="0" err="1"/>
                        <a:t>mauris</a:t>
                      </a:r>
                      <a:r>
                        <a:rPr lang="en-US" sz="1300" dirty="0"/>
                        <a:t> </a:t>
                      </a:r>
                      <a:r>
                        <a:rPr lang="en-US" sz="1300" dirty="0" err="1"/>
                        <a:t>nec</a:t>
                      </a:r>
                      <a:r>
                        <a:rPr lang="en-US" sz="1300" dirty="0"/>
                        <a:t> </a:t>
                      </a:r>
                      <a:r>
                        <a:rPr lang="en-US" sz="1300" dirty="0" err="1"/>
                        <a:t>odio</a:t>
                      </a:r>
                      <a:r>
                        <a:rPr lang="en-US" sz="1300" dirty="0"/>
                        <a:t> </a:t>
                      </a:r>
                      <a:r>
                        <a:rPr lang="en-US" sz="1300" dirty="0" err="1"/>
                        <a:t>malesuada</a:t>
                      </a:r>
                      <a:r>
                        <a:rPr lang="en-US" sz="1300" dirty="0"/>
                        <a:t> </a:t>
                      </a:r>
                      <a:r>
                        <a:rPr lang="en-US" sz="1300" dirty="0" err="1"/>
                        <a:t>fringilla</a:t>
                      </a:r>
                      <a:r>
                        <a:rPr lang="en-US" sz="1300" dirty="0"/>
                        <a:t> </a:t>
                      </a:r>
                      <a:r>
                        <a:rPr lang="en-US" sz="1300" dirty="0" err="1"/>
                        <a:t>eget</a:t>
                      </a:r>
                      <a:r>
                        <a:rPr lang="en-US" sz="1300" dirty="0"/>
                        <a:t> </a:t>
                      </a:r>
                      <a:r>
                        <a:rPr lang="en-US" sz="1300" dirty="0" err="1"/>
                        <a:t>eget</a:t>
                      </a:r>
                      <a:r>
                        <a:rPr lang="en-US" sz="1300" dirty="0"/>
                        <a:t> ipsum.</a:t>
                      </a:r>
                    </a:p>
                  </a:txBody>
                  <a:tcPr marL="137160" marR="137160" marT="137160" marB="137160">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solidFill>
                        <a:schemeClr val="accent3">
                          <a:lumMod val="40000"/>
                          <a:lumOff val="6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7F6"/>
                    </a:solidFill>
                  </a:tcPr>
                </a:tc>
                <a:tc vMerge="1">
                  <a:txBody>
                    <a:bodyPr/>
                    <a:lstStyle/>
                    <a:p>
                      <a:pPr marL="342900" indent="-228600">
                        <a:spcAft>
                          <a:spcPts val="500"/>
                        </a:spcAft>
                        <a:buFont typeface="Arial" panose="020B0604020202020204" pitchFamily="34" charset="0"/>
                        <a:buChar char="•"/>
                        <a:tabLst/>
                      </a:pPr>
                      <a:endParaRPr lang="en-US" sz="1400" dirty="0"/>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663297361"/>
                  </a:ext>
                </a:extLst>
              </a:tr>
              <a:tr h="385575">
                <a:tc>
                  <a:txBody>
                    <a:bodyPr/>
                    <a:lstStyle/>
                    <a:p>
                      <a:pPr marL="114300" indent="0">
                        <a:buFont typeface="Arial" panose="020B0604020202020204" pitchFamily="34" charset="0"/>
                        <a:buNone/>
                        <a:tabLst/>
                      </a:pPr>
                      <a:r>
                        <a:rPr lang="en-US" sz="1300" b="1" dirty="0" err="1"/>
                        <a:t>Lorus</a:t>
                      </a:r>
                      <a:r>
                        <a:rPr lang="en-US" sz="1300" b="1" dirty="0"/>
                        <a:t> ipsum</a:t>
                      </a:r>
                    </a:p>
                  </a:txBody>
                  <a:tcPr anchor="ctr">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pPr marL="114300" indent="0">
                        <a:buFont typeface="Arial" panose="020B0604020202020204" pitchFamily="34" charset="0"/>
                        <a:buNone/>
                        <a:tabLst/>
                      </a:pPr>
                      <a:r>
                        <a:rPr lang="en-US" sz="1300" b="1" dirty="0" err="1"/>
                        <a:t>Notus</a:t>
                      </a:r>
                      <a:r>
                        <a:rPr lang="en-US" sz="1300" b="1" dirty="0"/>
                        <a:t>:</a:t>
                      </a:r>
                    </a:p>
                  </a:txBody>
                  <a:tcPr anchor="ctr">
                    <a:lnL w="1905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extLst>
                  <a:ext uri="{0D108BD9-81ED-4DB2-BD59-A6C34878D82A}">
                    <a16:rowId xmlns:a16="http://schemas.microsoft.com/office/drawing/2014/main" val="1654207751"/>
                  </a:ext>
                </a:extLst>
              </a:tr>
              <a:tr h="671065">
                <a:tc>
                  <a:txBody>
                    <a:bodyPr/>
                    <a:lstStyle/>
                    <a:p>
                      <a:pPr marL="114300" indent="0">
                        <a:spcAft>
                          <a:spcPts val="500"/>
                        </a:spcAft>
                        <a:buFont typeface="Arial" panose="020B0604020202020204" pitchFamily="34" charset="0"/>
                        <a:buNone/>
                        <a:tabLst/>
                      </a:pPr>
                      <a:r>
                        <a:rPr lang="en-US" sz="1300" b="1" dirty="0" err="1"/>
                        <a:t>Pellentesque</a:t>
                      </a:r>
                      <a:r>
                        <a:rPr lang="en-US" sz="1300" b="1" dirty="0"/>
                        <a:t> </a:t>
                      </a:r>
                      <a:r>
                        <a:rPr lang="en-US" sz="1300" b="1" dirty="0" err="1"/>
                        <a:t>posuere</a:t>
                      </a:r>
                      <a:r>
                        <a:rPr lang="en-US" sz="1300" b="1" dirty="0"/>
                        <a:t>: </a:t>
                      </a:r>
                      <a:r>
                        <a:rPr lang="en-US" sz="1300" dirty="0" err="1"/>
                        <a:t>accumsan</a:t>
                      </a:r>
                      <a:r>
                        <a:rPr lang="en-US" sz="1300" dirty="0"/>
                        <a:t> </a:t>
                      </a:r>
                      <a:r>
                        <a:rPr lang="en-US" sz="1300" dirty="0" err="1"/>
                        <a:t>tristique</a:t>
                      </a:r>
                      <a:r>
                        <a:rPr lang="en-US" sz="1300" dirty="0"/>
                        <a:t> </a:t>
                      </a:r>
                      <a:r>
                        <a:rPr lang="en-US" sz="1300" dirty="0" err="1"/>
                        <a:t>lorus</a:t>
                      </a:r>
                      <a:r>
                        <a:rPr lang="en-US" sz="1300" dirty="0"/>
                        <a:t> </a:t>
                      </a:r>
                      <a:r>
                        <a:rPr lang="en-US" sz="1300" dirty="0" err="1"/>
                        <a:t>ipsuust</a:t>
                      </a:r>
                      <a:r>
                        <a:rPr lang="en-US" sz="1300" dirty="0"/>
                        <a:t> </a:t>
                      </a:r>
                      <a:r>
                        <a:rPr lang="en-US" sz="1300" dirty="0" err="1"/>
                        <a:t>ut</a:t>
                      </a:r>
                      <a:r>
                        <a:rPr lang="en-US" sz="1300" dirty="0"/>
                        <a:t> </a:t>
                      </a:r>
                      <a:r>
                        <a:rPr lang="en-US" sz="1300" dirty="0" err="1"/>
                        <a:t>mauris</a:t>
                      </a:r>
                      <a:r>
                        <a:rPr lang="en-US" sz="1300" dirty="0"/>
                        <a:t> </a:t>
                      </a:r>
                      <a:r>
                        <a:rPr lang="en-US" sz="1300" dirty="0" err="1"/>
                        <a:t>nec</a:t>
                      </a:r>
                      <a:r>
                        <a:rPr lang="en-US" sz="1300" dirty="0"/>
                        <a:t> </a:t>
                      </a:r>
                      <a:r>
                        <a:rPr lang="en-US" sz="1300" dirty="0" err="1"/>
                        <a:t>odio</a:t>
                      </a:r>
                      <a:r>
                        <a:rPr lang="en-US" sz="1300" dirty="0"/>
                        <a:t> </a:t>
                      </a:r>
                      <a:r>
                        <a:rPr lang="en-US" sz="1300" dirty="0" err="1"/>
                        <a:t>malesuada</a:t>
                      </a:r>
                      <a:r>
                        <a:rPr lang="en-US" sz="1300" dirty="0"/>
                        <a:t> </a:t>
                      </a:r>
                      <a:r>
                        <a:rPr lang="en-US" sz="1300" dirty="0" err="1"/>
                        <a:t>fringilla</a:t>
                      </a:r>
                      <a:r>
                        <a:rPr lang="en-US" sz="1300" dirty="0"/>
                        <a:t> </a:t>
                      </a:r>
                      <a:r>
                        <a:rPr lang="en-US" sz="1300" dirty="0" err="1"/>
                        <a:t>eget</a:t>
                      </a:r>
                      <a:r>
                        <a:rPr lang="en-US" sz="1300" dirty="0"/>
                        <a:t> </a:t>
                      </a:r>
                      <a:r>
                        <a:rPr lang="en-US" sz="1300" dirty="0" err="1"/>
                        <a:t>eget</a:t>
                      </a:r>
                      <a:r>
                        <a:rPr lang="en-US" sz="1300" dirty="0"/>
                        <a:t> ipsum.</a:t>
                      </a:r>
                    </a:p>
                  </a:txBody>
                  <a:tcPr marL="137160" marR="137160" marT="137160" marB="137160">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8F7F6"/>
                    </a:solidFill>
                  </a:tcPr>
                </a:tc>
                <a:tc rowSpan="3">
                  <a:txBody>
                    <a:bodyPr/>
                    <a:lstStyle/>
                    <a:p>
                      <a:pPr marL="342900" indent="-228600">
                        <a:spcAft>
                          <a:spcPts val="500"/>
                        </a:spcAft>
                        <a:buFont typeface="Arial" panose="020B0604020202020204" pitchFamily="34" charset="0"/>
                        <a:buChar char="•"/>
                        <a:tabLst/>
                      </a:pPr>
                      <a:r>
                        <a:rPr lang="en-US" sz="1300" dirty="0"/>
                        <a:t>Lorem ipsum dolor sit </a:t>
                      </a:r>
                      <a:r>
                        <a:rPr lang="en-US" sz="1300" dirty="0" err="1"/>
                        <a:t>amet</a:t>
                      </a:r>
                      <a:r>
                        <a:rPr lang="en-US" sz="1300" dirty="0"/>
                        <a:t>, </a:t>
                      </a:r>
                      <a:r>
                        <a:rPr lang="en-US" sz="1300" dirty="0" err="1"/>
                        <a:t>consectetur</a:t>
                      </a:r>
                      <a:endParaRPr lang="en-US" sz="1300" dirty="0"/>
                    </a:p>
                    <a:p>
                      <a:pPr marL="342900" indent="-228600">
                        <a:spcAft>
                          <a:spcPts val="500"/>
                        </a:spcAft>
                        <a:buFont typeface="Arial" panose="020B0604020202020204" pitchFamily="34" charset="0"/>
                        <a:buChar char="•"/>
                        <a:tabLst/>
                      </a:pPr>
                      <a:r>
                        <a:rPr lang="en-US" sz="1300" dirty="0" err="1"/>
                        <a:t>Adipiscing</a:t>
                      </a:r>
                      <a:r>
                        <a:rPr lang="en-US" sz="1300" dirty="0"/>
                        <a:t> </a:t>
                      </a:r>
                      <a:r>
                        <a:rPr lang="en-US" sz="1300" dirty="0" err="1"/>
                        <a:t>elito</a:t>
                      </a:r>
                      <a:r>
                        <a:rPr lang="en-US" sz="1300" dirty="0"/>
                        <a:t> </a:t>
                      </a:r>
                      <a:r>
                        <a:rPr lang="en-US" sz="1300" dirty="0" err="1"/>
                        <a:t>curabitur</a:t>
                      </a:r>
                      <a:r>
                        <a:rPr lang="en-US" sz="1300" dirty="0"/>
                        <a:t> </a:t>
                      </a:r>
                      <a:r>
                        <a:rPr lang="en-US" sz="1300" dirty="0" err="1"/>
                        <a:t>pretium</a:t>
                      </a:r>
                      <a:r>
                        <a:rPr lang="en-US" sz="1300" dirty="0"/>
                        <a:t> </a:t>
                      </a:r>
                      <a:r>
                        <a:rPr lang="en-US" sz="1300" dirty="0" err="1"/>
                        <a:t>massa</a:t>
                      </a:r>
                      <a:r>
                        <a:rPr lang="en-US" sz="1300" dirty="0"/>
                        <a:t> </a:t>
                      </a:r>
                    </a:p>
                    <a:p>
                      <a:pPr marL="342900" marR="0" lvl="0" indent="-228600" algn="l" defTabSz="914400" rtl="0" eaLnBrk="1" fontAlgn="auto" latinLnBrk="0" hangingPunct="1">
                        <a:lnSpc>
                          <a:spcPct val="100000"/>
                        </a:lnSpc>
                        <a:spcBef>
                          <a:spcPts val="0"/>
                        </a:spcBef>
                        <a:spcAft>
                          <a:spcPts val="500"/>
                        </a:spcAft>
                        <a:buClrTx/>
                        <a:buSzTx/>
                        <a:buFont typeface="Arial" panose="020B0604020202020204" pitchFamily="34" charset="0"/>
                        <a:buChar char="•"/>
                        <a:tabLst/>
                        <a:defRPr/>
                      </a:pPr>
                      <a:r>
                        <a:rPr lang="en-US" sz="1300" dirty="0" err="1"/>
                        <a:t>Eefficitur</a:t>
                      </a:r>
                      <a:r>
                        <a:rPr lang="en-US" sz="1300" dirty="0"/>
                        <a:t> </a:t>
                      </a:r>
                      <a:r>
                        <a:rPr lang="en-US" sz="1300" dirty="0" err="1"/>
                        <a:t>erat</a:t>
                      </a:r>
                      <a:r>
                        <a:rPr lang="en-US" sz="1300" dirty="0"/>
                        <a:t> vestibulum, </a:t>
                      </a:r>
                      <a:r>
                        <a:rPr lang="en-US" sz="1300" dirty="0" err="1"/>
                        <a:t>quis</a:t>
                      </a:r>
                      <a:r>
                        <a:rPr lang="en-US" sz="1300" dirty="0"/>
                        <a:t> </a:t>
                      </a:r>
                      <a:r>
                        <a:rPr lang="en-US" sz="1300" dirty="0" err="1"/>
                        <a:t>consequat</a:t>
                      </a:r>
                      <a:endParaRPr lang="en-US" sz="1300" dirty="0"/>
                    </a:p>
                    <a:p>
                      <a:pPr marL="342900" indent="-228600">
                        <a:spcAft>
                          <a:spcPts val="500"/>
                        </a:spcAft>
                        <a:buFont typeface="Arial" panose="020B0604020202020204" pitchFamily="34" charset="0"/>
                        <a:buChar char="•"/>
                        <a:tabLst/>
                      </a:pPr>
                      <a:r>
                        <a:rPr lang="en-US" sz="1300" dirty="0"/>
                        <a:t>Lorem ipsum dolor sit </a:t>
                      </a:r>
                      <a:r>
                        <a:rPr lang="en-US" sz="1300" dirty="0" err="1"/>
                        <a:t>amet</a:t>
                      </a:r>
                      <a:r>
                        <a:rPr lang="en-US" sz="1300" dirty="0"/>
                        <a:t>, </a:t>
                      </a:r>
                      <a:r>
                        <a:rPr lang="en-US" sz="1300" dirty="0" err="1"/>
                        <a:t>consectetur</a:t>
                      </a:r>
                      <a:endParaRPr lang="en-US" sz="1300" dirty="0"/>
                    </a:p>
                    <a:p>
                      <a:pPr marL="342900" indent="-228600">
                        <a:spcAft>
                          <a:spcPts val="500"/>
                        </a:spcAft>
                        <a:buFont typeface="Arial" panose="020B0604020202020204" pitchFamily="34" charset="0"/>
                        <a:buChar char="•"/>
                        <a:tabLst/>
                      </a:pPr>
                      <a:r>
                        <a:rPr lang="en-US" sz="1300" dirty="0" err="1"/>
                        <a:t>Adipiscing</a:t>
                      </a:r>
                      <a:r>
                        <a:rPr lang="en-US" sz="1300" dirty="0"/>
                        <a:t> </a:t>
                      </a:r>
                      <a:r>
                        <a:rPr lang="en-US" sz="1300" dirty="0" err="1"/>
                        <a:t>elito</a:t>
                      </a:r>
                      <a:r>
                        <a:rPr lang="en-US" sz="1300" dirty="0"/>
                        <a:t> </a:t>
                      </a:r>
                      <a:r>
                        <a:rPr lang="en-US" sz="1300" dirty="0" err="1"/>
                        <a:t>curabitur</a:t>
                      </a:r>
                      <a:r>
                        <a:rPr lang="en-US" sz="1300" dirty="0"/>
                        <a:t> </a:t>
                      </a:r>
                      <a:r>
                        <a:rPr lang="en-US" sz="1300" dirty="0" err="1"/>
                        <a:t>pretium</a:t>
                      </a:r>
                      <a:r>
                        <a:rPr lang="en-US" sz="1300" dirty="0"/>
                        <a:t> </a:t>
                      </a:r>
                      <a:r>
                        <a:rPr lang="en-US" sz="1300" dirty="0" err="1"/>
                        <a:t>massa</a:t>
                      </a:r>
                      <a:r>
                        <a:rPr lang="en-US" sz="1300" dirty="0"/>
                        <a:t> </a:t>
                      </a:r>
                    </a:p>
                    <a:p>
                      <a:pPr marL="342900" marR="0" lvl="0" indent="-228600" algn="l" defTabSz="914400" rtl="0" eaLnBrk="1" fontAlgn="auto" latinLnBrk="0" hangingPunct="1">
                        <a:lnSpc>
                          <a:spcPct val="100000"/>
                        </a:lnSpc>
                        <a:spcBef>
                          <a:spcPts val="0"/>
                        </a:spcBef>
                        <a:spcAft>
                          <a:spcPts val="500"/>
                        </a:spcAft>
                        <a:buClrTx/>
                        <a:buSzTx/>
                        <a:buFont typeface="Arial" panose="020B0604020202020204" pitchFamily="34" charset="0"/>
                        <a:buChar char="•"/>
                        <a:tabLst/>
                        <a:defRPr/>
                      </a:pPr>
                      <a:r>
                        <a:rPr lang="en-US" sz="1300" dirty="0" err="1"/>
                        <a:t>Eefficitur</a:t>
                      </a:r>
                      <a:r>
                        <a:rPr lang="en-US" sz="1300" dirty="0"/>
                        <a:t> </a:t>
                      </a:r>
                      <a:r>
                        <a:rPr lang="en-US" sz="1300" dirty="0" err="1"/>
                        <a:t>erat</a:t>
                      </a:r>
                      <a:r>
                        <a:rPr lang="en-US" sz="1300" dirty="0"/>
                        <a:t> vestibulum, </a:t>
                      </a:r>
                      <a:r>
                        <a:rPr lang="en-US" sz="1300" dirty="0" err="1"/>
                        <a:t>quis</a:t>
                      </a:r>
                      <a:r>
                        <a:rPr lang="en-US" sz="1300" dirty="0"/>
                        <a:t> </a:t>
                      </a:r>
                      <a:r>
                        <a:rPr lang="en-US" sz="1300" dirty="0" err="1"/>
                        <a:t>consequat</a:t>
                      </a:r>
                      <a:endParaRPr lang="en-US" sz="1300" dirty="0"/>
                    </a:p>
                  </a:txBody>
                  <a:tcPr marL="137160" marR="137160" marT="137160" marB="137160">
                    <a:lnL w="1905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7F6"/>
                    </a:solidFill>
                  </a:tcPr>
                </a:tc>
                <a:extLst>
                  <a:ext uri="{0D108BD9-81ED-4DB2-BD59-A6C34878D82A}">
                    <a16:rowId xmlns:a16="http://schemas.microsoft.com/office/drawing/2014/main" val="3474065830"/>
                  </a:ext>
                </a:extLst>
              </a:tr>
              <a:tr h="671065">
                <a:tc>
                  <a:txBody>
                    <a:bodyPr/>
                    <a:lstStyle/>
                    <a:p>
                      <a:pPr marL="114300" marR="0" lvl="0" indent="0" algn="l" defTabSz="914400" rtl="0" eaLnBrk="1" fontAlgn="auto" latinLnBrk="0" hangingPunct="1">
                        <a:lnSpc>
                          <a:spcPct val="100000"/>
                        </a:lnSpc>
                        <a:spcBef>
                          <a:spcPts val="0"/>
                        </a:spcBef>
                        <a:spcAft>
                          <a:spcPts val="500"/>
                        </a:spcAft>
                        <a:buClrTx/>
                        <a:buSzTx/>
                        <a:buFont typeface="Arial" panose="020B0604020202020204" pitchFamily="34" charset="0"/>
                        <a:buNone/>
                        <a:tabLst/>
                        <a:defRPr/>
                      </a:pPr>
                      <a:r>
                        <a:rPr lang="en-US" sz="1300" b="1" dirty="0" err="1"/>
                        <a:t>Pellentesque</a:t>
                      </a:r>
                      <a:r>
                        <a:rPr lang="en-US" sz="1300" b="1" dirty="0"/>
                        <a:t> </a:t>
                      </a:r>
                      <a:r>
                        <a:rPr lang="en-US" sz="1300" b="1" dirty="0" err="1"/>
                        <a:t>posuere</a:t>
                      </a:r>
                      <a:r>
                        <a:rPr lang="en-US" sz="1300" b="1" dirty="0"/>
                        <a:t>: </a:t>
                      </a:r>
                      <a:r>
                        <a:rPr lang="en-US" sz="1300" dirty="0" err="1"/>
                        <a:t>accumsan</a:t>
                      </a:r>
                      <a:r>
                        <a:rPr lang="en-US" sz="1300" dirty="0"/>
                        <a:t> </a:t>
                      </a:r>
                      <a:r>
                        <a:rPr lang="en-US" sz="1300" dirty="0" err="1"/>
                        <a:t>tristique</a:t>
                      </a:r>
                      <a:r>
                        <a:rPr lang="en-US" sz="1300" dirty="0"/>
                        <a:t> </a:t>
                      </a:r>
                      <a:r>
                        <a:rPr lang="en-US" sz="1300" dirty="0" err="1"/>
                        <a:t>lorus</a:t>
                      </a:r>
                      <a:r>
                        <a:rPr lang="en-US" sz="1300" dirty="0"/>
                        <a:t> </a:t>
                      </a:r>
                      <a:r>
                        <a:rPr lang="en-US" sz="1300" dirty="0" err="1"/>
                        <a:t>ipsuust</a:t>
                      </a:r>
                      <a:r>
                        <a:rPr lang="en-US" sz="1300" dirty="0"/>
                        <a:t> </a:t>
                      </a:r>
                      <a:r>
                        <a:rPr lang="en-US" sz="1300" dirty="0" err="1"/>
                        <a:t>ut</a:t>
                      </a:r>
                      <a:r>
                        <a:rPr lang="en-US" sz="1300" dirty="0"/>
                        <a:t> </a:t>
                      </a:r>
                      <a:r>
                        <a:rPr lang="en-US" sz="1300" dirty="0" err="1"/>
                        <a:t>mauris</a:t>
                      </a:r>
                      <a:r>
                        <a:rPr lang="en-US" sz="1300" dirty="0"/>
                        <a:t> </a:t>
                      </a:r>
                      <a:r>
                        <a:rPr lang="en-US" sz="1300" dirty="0" err="1"/>
                        <a:t>nec</a:t>
                      </a:r>
                      <a:r>
                        <a:rPr lang="en-US" sz="1300" dirty="0"/>
                        <a:t> </a:t>
                      </a:r>
                      <a:r>
                        <a:rPr lang="en-US" sz="1300" dirty="0" err="1"/>
                        <a:t>odio</a:t>
                      </a:r>
                      <a:r>
                        <a:rPr lang="en-US" sz="1300" dirty="0"/>
                        <a:t> </a:t>
                      </a:r>
                      <a:r>
                        <a:rPr lang="en-US" sz="1300" dirty="0" err="1"/>
                        <a:t>malesuada</a:t>
                      </a:r>
                      <a:r>
                        <a:rPr lang="en-US" sz="1300" dirty="0"/>
                        <a:t> </a:t>
                      </a:r>
                      <a:r>
                        <a:rPr lang="en-US" sz="1300" dirty="0" err="1"/>
                        <a:t>fringilla</a:t>
                      </a:r>
                      <a:r>
                        <a:rPr lang="en-US" sz="1300" dirty="0"/>
                        <a:t> </a:t>
                      </a:r>
                      <a:r>
                        <a:rPr lang="en-US" sz="1300" dirty="0" err="1"/>
                        <a:t>eget</a:t>
                      </a:r>
                      <a:r>
                        <a:rPr lang="en-US" sz="1300" dirty="0"/>
                        <a:t> </a:t>
                      </a:r>
                      <a:r>
                        <a:rPr lang="en-US" sz="1300" dirty="0" err="1"/>
                        <a:t>eget</a:t>
                      </a:r>
                      <a:r>
                        <a:rPr lang="en-US" sz="1300" dirty="0"/>
                        <a:t> ipsum</a:t>
                      </a:r>
                    </a:p>
                  </a:txBody>
                  <a:tcPr marL="137160" marR="137160" marT="137160" marB="137160">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solidFill>
                        <a:schemeClr val="accent3">
                          <a:lumMod val="40000"/>
                          <a:lumOff val="60000"/>
                        </a:schemeClr>
                      </a:solidFill>
                      <a:prstDash val="solid"/>
                      <a:round/>
                      <a:headEnd type="none" w="med" len="med"/>
                      <a:tailEnd type="none" w="med" len="med"/>
                    </a:lnT>
                    <a:lnB w="9525"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8F7F6"/>
                    </a:solidFill>
                  </a:tcPr>
                </a:tc>
                <a:tc vMerge="1">
                  <a:txBody>
                    <a:bodyPr/>
                    <a:lstStyle/>
                    <a:p>
                      <a:pPr marL="342900" indent="-228600">
                        <a:spcAft>
                          <a:spcPts val="500"/>
                        </a:spcAft>
                        <a:buFont typeface="Arial" panose="020B0604020202020204" pitchFamily="34" charset="0"/>
                        <a:buChar char="•"/>
                        <a:tabLst/>
                      </a:pPr>
                      <a:endParaRPr lang="en-US" sz="1400" dirty="0"/>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244534608"/>
                  </a:ext>
                </a:extLst>
              </a:tr>
              <a:tr h="671065">
                <a:tc>
                  <a:txBody>
                    <a:bodyPr/>
                    <a:lstStyle/>
                    <a:p>
                      <a:pPr marL="114300" marR="0" lvl="0" indent="0" algn="l" defTabSz="914400" rtl="0" eaLnBrk="1" fontAlgn="auto" latinLnBrk="0" hangingPunct="1">
                        <a:lnSpc>
                          <a:spcPct val="100000"/>
                        </a:lnSpc>
                        <a:spcBef>
                          <a:spcPts val="0"/>
                        </a:spcBef>
                        <a:spcAft>
                          <a:spcPts val="500"/>
                        </a:spcAft>
                        <a:buClrTx/>
                        <a:buSzTx/>
                        <a:buFont typeface="Arial" panose="020B0604020202020204" pitchFamily="34" charset="0"/>
                        <a:buNone/>
                        <a:tabLst/>
                        <a:defRPr/>
                      </a:pPr>
                      <a:r>
                        <a:rPr lang="en-US" sz="1300" b="1" dirty="0" err="1"/>
                        <a:t>Pellentesque</a:t>
                      </a:r>
                      <a:r>
                        <a:rPr lang="en-US" sz="1300" b="1" dirty="0"/>
                        <a:t> </a:t>
                      </a:r>
                      <a:r>
                        <a:rPr lang="en-US" sz="1300" b="1" dirty="0" err="1"/>
                        <a:t>posuere</a:t>
                      </a:r>
                      <a:r>
                        <a:rPr lang="en-US" sz="1300" b="1" dirty="0"/>
                        <a:t>: </a:t>
                      </a:r>
                      <a:r>
                        <a:rPr lang="en-US" sz="1300" dirty="0" err="1"/>
                        <a:t>accumsan</a:t>
                      </a:r>
                      <a:r>
                        <a:rPr lang="en-US" sz="1300" dirty="0"/>
                        <a:t> </a:t>
                      </a:r>
                      <a:r>
                        <a:rPr lang="en-US" sz="1300" dirty="0" err="1"/>
                        <a:t>tristique</a:t>
                      </a:r>
                      <a:r>
                        <a:rPr lang="en-US" sz="1300" dirty="0"/>
                        <a:t> </a:t>
                      </a:r>
                      <a:r>
                        <a:rPr lang="en-US" sz="1300" dirty="0" err="1"/>
                        <a:t>lorus</a:t>
                      </a:r>
                      <a:r>
                        <a:rPr lang="en-US" sz="1300" dirty="0"/>
                        <a:t> </a:t>
                      </a:r>
                      <a:r>
                        <a:rPr lang="en-US" sz="1300" dirty="0" err="1"/>
                        <a:t>ipsuust</a:t>
                      </a:r>
                      <a:r>
                        <a:rPr lang="en-US" sz="1300" dirty="0"/>
                        <a:t> </a:t>
                      </a:r>
                      <a:r>
                        <a:rPr lang="en-US" sz="1300" dirty="0" err="1"/>
                        <a:t>ut</a:t>
                      </a:r>
                      <a:r>
                        <a:rPr lang="en-US" sz="1300" dirty="0"/>
                        <a:t> </a:t>
                      </a:r>
                      <a:r>
                        <a:rPr lang="en-US" sz="1300" dirty="0" err="1"/>
                        <a:t>mauris</a:t>
                      </a:r>
                      <a:r>
                        <a:rPr lang="en-US" sz="1300" dirty="0"/>
                        <a:t> </a:t>
                      </a:r>
                      <a:r>
                        <a:rPr lang="en-US" sz="1300" dirty="0" err="1"/>
                        <a:t>nec</a:t>
                      </a:r>
                      <a:r>
                        <a:rPr lang="en-US" sz="1300" dirty="0"/>
                        <a:t> </a:t>
                      </a:r>
                      <a:r>
                        <a:rPr lang="en-US" sz="1300" dirty="0" err="1"/>
                        <a:t>odio</a:t>
                      </a:r>
                      <a:r>
                        <a:rPr lang="en-US" sz="1300" dirty="0"/>
                        <a:t> </a:t>
                      </a:r>
                      <a:r>
                        <a:rPr lang="en-US" sz="1300" dirty="0" err="1"/>
                        <a:t>malesuada</a:t>
                      </a:r>
                      <a:r>
                        <a:rPr lang="en-US" sz="1300" dirty="0"/>
                        <a:t> </a:t>
                      </a:r>
                      <a:r>
                        <a:rPr lang="en-US" sz="1300" dirty="0" err="1"/>
                        <a:t>fringilla</a:t>
                      </a:r>
                      <a:r>
                        <a:rPr lang="en-US" sz="1300" dirty="0"/>
                        <a:t> </a:t>
                      </a:r>
                      <a:r>
                        <a:rPr lang="en-US" sz="1300" dirty="0" err="1"/>
                        <a:t>eget</a:t>
                      </a:r>
                      <a:r>
                        <a:rPr lang="en-US" sz="1300" dirty="0"/>
                        <a:t> </a:t>
                      </a:r>
                      <a:r>
                        <a:rPr lang="en-US" sz="1300" dirty="0" err="1"/>
                        <a:t>eget</a:t>
                      </a:r>
                      <a:r>
                        <a:rPr lang="en-US" sz="1300" dirty="0"/>
                        <a:t> ipsum.</a:t>
                      </a:r>
                    </a:p>
                  </a:txBody>
                  <a:tcPr marL="137160" marR="137160" marT="137160" marB="137160">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solidFill>
                        <a:schemeClr val="accent3">
                          <a:lumMod val="40000"/>
                          <a:lumOff val="6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7F6"/>
                    </a:solidFill>
                  </a:tcPr>
                </a:tc>
                <a:tc vMerge="1">
                  <a:txBody>
                    <a:bodyPr/>
                    <a:lstStyle/>
                    <a:p>
                      <a:pPr marL="342900" indent="-228600">
                        <a:spcAft>
                          <a:spcPts val="500"/>
                        </a:spcAft>
                        <a:buFont typeface="Arial" panose="020B0604020202020204" pitchFamily="34" charset="0"/>
                        <a:buChar char="•"/>
                        <a:tabLst/>
                      </a:pPr>
                      <a:endParaRPr lang="en-US" sz="1400" dirty="0"/>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2374869559"/>
                  </a:ext>
                </a:extLst>
              </a:tr>
            </a:tbl>
          </a:graphicData>
        </a:graphic>
      </p:graphicFrame>
      <p:sp>
        <p:nvSpPr>
          <p:cNvPr id="5" name="TextBox 4">
            <a:extLst>
              <a:ext uri="{FF2B5EF4-FFF2-40B4-BE49-F238E27FC236}">
                <a16:creationId xmlns:a16="http://schemas.microsoft.com/office/drawing/2014/main" id="{AD8E873E-9D6A-CD49-83F7-C1A13FBE0660}"/>
              </a:ext>
            </a:extLst>
          </p:cNvPr>
          <p:cNvSpPr txBox="1"/>
          <p:nvPr userDrawn="1"/>
        </p:nvSpPr>
        <p:spPr>
          <a:xfrm>
            <a:off x="609600" y="-9271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5974565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ull Quot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B565452-7084-214D-9BFC-94F2924FA96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93295" y="208036"/>
            <a:ext cx="1756746" cy="378610"/>
          </a:xfrm>
          <a:prstGeom prst="rect">
            <a:avLst/>
          </a:prstGeom>
        </p:spPr>
      </p:pic>
      <p:pic>
        <p:nvPicPr>
          <p:cNvPr id="8" name="Picture 7">
            <a:extLst>
              <a:ext uri="{FF2B5EF4-FFF2-40B4-BE49-F238E27FC236}">
                <a16:creationId xmlns:a16="http://schemas.microsoft.com/office/drawing/2014/main" id="{78E0645A-154C-3C40-A2E9-26D18929AC1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 Placeholder 8">
            <a:extLst>
              <a:ext uri="{FF2B5EF4-FFF2-40B4-BE49-F238E27FC236}">
                <a16:creationId xmlns:a16="http://schemas.microsoft.com/office/drawing/2014/main" id="{6CDFECBB-05EE-B74B-B839-9E44FD35A388}"/>
              </a:ext>
            </a:extLst>
          </p:cNvPr>
          <p:cNvSpPr>
            <a:spLocks noGrp="1"/>
          </p:cNvSpPr>
          <p:nvPr>
            <p:ph type="body" sz="quarter" idx="12" hasCustomPrompt="1"/>
          </p:nvPr>
        </p:nvSpPr>
        <p:spPr>
          <a:xfrm>
            <a:off x="546255" y="227399"/>
            <a:ext cx="7546131" cy="399144"/>
          </a:xfrm>
          <a:prstGeom prst="rect">
            <a:avLst/>
          </a:prstGeom>
        </p:spPr>
        <p:txBody>
          <a:bodyPr lIns="0" tIns="0" rIns="0" bIns="0"/>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Tree>
    <p:extLst>
      <p:ext uri="{BB962C8B-B14F-4D97-AF65-F5344CB8AC3E}">
        <p14:creationId xmlns:p14="http://schemas.microsoft.com/office/powerpoint/2010/main" val="27535295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Pull Quo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516FB5-4360-184B-B34F-BE04F0EE67AF}"/>
              </a:ext>
            </a:extLst>
          </p:cNvPr>
          <p:cNvPicPr>
            <a:picLocks noChangeAspect="1"/>
          </p:cNvPicPr>
          <p:nvPr userDrawn="1"/>
        </p:nvPicPr>
        <p:blipFill>
          <a:blip r:embed="rId2"/>
          <a:stretch>
            <a:fillRect/>
          </a:stretch>
        </p:blipFill>
        <p:spPr>
          <a:xfrm>
            <a:off x="-208230" y="661265"/>
            <a:ext cx="12192000" cy="6858000"/>
          </a:xfrm>
          <a:prstGeom prst="rect">
            <a:avLst/>
          </a:prstGeom>
        </p:spPr>
      </p:pic>
      <p:pic>
        <p:nvPicPr>
          <p:cNvPr id="7" name="Picture 6">
            <a:extLst>
              <a:ext uri="{FF2B5EF4-FFF2-40B4-BE49-F238E27FC236}">
                <a16:creationId xmlns:a16="http://schemas.microsoft.com/office/drawing/2014/main" id="{AB565452-7084-214D-9BFC-94F2924FA96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08036"/>
            <a:ext cx="1756746" cy="378610"/>
          </a:xfrm>
          <a:prstGeom prst="rect">
            <a:avLst/>
          </a:prstGeom>
        </p:spPr>
      </p:pic>
      <p:pic>
        <p:nvPicPr>
          <p:cNvPr id="8" name="Picture 7">
            <a:extLst>
              <a:ext uri="{FF2B5EF4-FFF2-40B4-BE49-F238E27FC236}">
                <a16:creationId xmlns:a16="http://schemas.microsoft.com/office/drawing/2014/main" id="{78E0645A-154C-3C40-A2E9-26D18929AC1B}"/>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 Placeholder 8">
            <a:extLst>
              <a:ext uri="{FF2B5EF4-FFF2-40B4-BE49-F238E27FC236}">
                <a16:creationId xmlns:a16="http://schemas.microsoft.com/office/drawing/2014/main" id="{6CDFECBB-05EE-B74B-B839-9E44FD35A388}"/>
              </a:ext>
            </a:extLst>
          </p:cNvPr>
          <p:cNvSpPr>
            <a:spLocks noGrp="1"/>
          </p:cNvSpPr>
          <p:nvPr>
            <p:ph type="body" sz="quarter" idx="12" hasCustomPrompt="1"/>
          </p:nvPr>
        </p:nvSpPr>
        <p:spPr>
          <a:xfrm>
            <a:off x="546255" y="227399"/>
            <a:ext cx="7546131" cy="399144"/>
          </a:xfrm>
          <a:prstGeom prst="rect">
            <a:avLst/>
          </a:prstGeom>
        </p:spPr>
        <p:txBody>
          <a:bodyPr lIns="0" tIns="0" rIns="0" bIns="0"/>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Tree>
    <p:extLst>
      <p:ext uri="{BB962C8B-B14F-4D97-AF65-F5344CB8AC3E}">
        <p14:creationId xmlns:p14="http://schemas.microsoft.com/office/powerpoint/2010/main" val="7108454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lus Pattern Only">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75497A8-85DD-C04E-8A5F-FF3242D80C6D}"/>
              </a:ext>
            </a:extLst>
          </p:cNvPr>
          <p:cNvGrpSpPr/>
          <p:nvPr userDrawn="1"/>
        </p:nvGrpSpPr>
        <p:grpSpPr>
          <a:xfrm>
            <a:off x="-198355" y="5581093"/>
            <a:ext cx="12205252" cy="1544901"/>
            <a:chOff x="-198355" y="5581093"/>
            <a:chExt cx="12205252" cy="1544901"/>
          </a:xfrm>
        </p:grpSpPr>
        <p:pic>
          <p:nvPicPr>
            <p:cNvPr id="17" name="Picture 16">
              <a:extLst>
                <a:ext uri="{FF2B5EF4-FFF2-40B4-BE49-F238E27FC236}">
                  <a16:creationId xmlns:a16="http://schemas.microsoft.com/office/drawing/2014/main" id="{BFD2977B-5036-A24B-8EB9-17211471E480}"/>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a:stretch/>
          </p:blipFill>
          <p:spPr>
            <a:xfrm>
              <a:off x="-198355" y="5581095"/>
              <a:ext cx="2907771" cy="1544899"/>
            </a:xfrm>
            <a:prstGeom prst="rect">
              <a:avLst/>
            </a:prstGeom>
          </p:spPr>
        </p:pic>
        <p:pic>
          <p:nvPicPr>
            <p:cNvPr id="18" name="Picture 17">
              <a:extLst>
                <a:ext uri="{FF2B5EF4-FFF2-40B4-BE49-F238E27FC236}">
                  <a16:creationId xmlns:a16="http://schemas.microsoft.com/office/drawing/2014/main" id="{1C060D4B-9437-B44D-8835-C8D6A6E7F61A}"/>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a:stretch/>
          </p:blipFill>
          <p:spPr>
            <a:xfrm>
              <a:off x="3056134" y="5581094"/>
              <a:ext cx="2907771" cy="1544899"/>
            </a:xfrm>
            <a:prstGeom prst="rect">
              <a:avLst/>
            </a:prstGeom>
          </p:spPr>
        </p:pic>
        <p:pic>
          <p:nvPicPr>
            <p:cNvPr id="19" name="Picture 18">
              <a:extLst>
                <a:ext uri="{FF2B5EF4-FFF2-40B4-BE49-F238E27FC236}">
                  <a16:creationId xmlns:a16="http://schemas.microsoft.com/office/drawing/2014/main" id="{DDFBDC15-5715-B440-B90E-C61FACF9F460}"/>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a:stretch/>
          </p:blipFill>
          <p:spPr>
            <a:xfrm>
              <a:off x="6310623" y="5581094"/>
              <a:ext cx="2907771" cy="1544899"/>
            </a:xfrm>
            <a:prstGeom prst="rect">
              <a:avLst/>
            </a:prstGeom>
          </p:spPr>
        </p:pic>
        <p:pic>
          <p:nvPicPr>
            <p:cNvPr id="20" name="Picture 19">
              <a:extLst>
                <a:ext uri="{FF2B5EF4-FFF2-40B4-BE49-F238E27FC236}">
                  <a16:creationId xmlns:a16="http://schemas.microsoft.com/office/drawing/2014/main" id="{462D1B22-5D53-3E45-8F16-89245EBDEBB4}"/>
                </a:ext>
              </a:extLst>
            </p:cNvPr>
            <p:cNvPicPr>
              <a:picLocks noChangeAspect="1"/>
            </p:cNvPicPr>
            <p:nvPr userDrawn="1"/>
          </p:nvPicPr>
          <p:blipFill rotWithShape="1">
            <a:blip r:embed="rId3" cstate="screen">
              <a:alphaModFix amt="50000"/>
              <a:extLst>
                <a:ext uri="{28A0092B-C50C-407E-A947-70E740481C1C}">
                  <a14:useLocalDpi xmlns:a14="http://schemas.microsoft.com/office/drawing/2010/main"/>
                </a:ext>
              </a:extLst>
            </a:blip>
            <a:srcRect/>
            <a:stretch/>
          </p:blipFill>
          <p:spPr>
            <a:xfrm>
              <a:off x="9565112" y="5581093"/>
              <a:ext cx="2441785" cy="1544899"/>
            </a:xfrm>
            <a:prstGeom prst="rect">
              <a:avLst/>
            </a:prstGeom>
          </p:spPr>
        </p:pic>
      </p:grpSp>
      <p:sp>
        <p:nvSpPr>
          <p:cNvPr id="24" name="Text Placeholder 4">
            <a:extLst>
              <a:ext uri="{FF2B5EF4-FFF2-40B4-BE49-F238E27FC236}">
                <a16:creationId xmlns:a16="http://schemas.microsoft.com/office/drawing/2014/main" id="{99C04899-8ACF-1947-9324-10327FDB5D0C}"/>
              </a:ext>
            </a:extLst>
          </p:cNvPr>
          <p:cNvSpPr>
            <a:spLocks noGrp="1"/>
          </p:cNvSpPr>
          <p:nvPr userDrawn="1">
            <p:ph type="body" sz="quarter" idx="10" hasCustomPrompt="1"/>
          </p:nvPr>
        </p:nvSpPr>
        <p:spPr>
          <a:xfrm>
            <a:off x="925513" y="2104537"/>
            <a:ext cx="10539412" cy="1324463"/>
          </a:xfrm>
          <a:prstGeom prst="rect">
            <a:avLst/>
          </a:prstGeom>
        </p:spPr>
        <p:txBody>
          <a:bodyPr/>
          <a:lstStyle>
            <a:lvl1pPr marL="0" indent="0" algn="ctr">
              <a:buNone/>
              <a:defRPr sz="2800" b="1" i="0">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sz="3400" b="1" i="0">
                <a:latin typeface="Open Sans" panose="020B0606030504020204" pitchFamily="34" charset="0"/>
                <a:ea typeface="Open Sans" panose="020B0606030504020204" pitchFamily="34" charset="0"/>
                <a:cs typeface="Open Sans" panose="020B0606030504020204" pitchFamily="34" charset="0"/>
              </a:defRPr>
            </a:lvl2pPr>
            <a:lvl3pPr marL="914400" indent="0" algn="ctr">
              <a:buNone/>
              <a:defRPr sz="3400" b="1" i="0">
                <a:latin typeface="Open Sans" panose="020B0606030504020204" pitchFamily="34" charset="0"/>
                <a:ea typeface="Open Sans" panose="020B0606030504020204" pitchFamily="34" charset="0"/>
                <a:cs typeface="Open Sans" panose="020B0606030504020204" pitchFamily="34" charset="0"/>
              </a:defRPr>
            </a:lvl3pPr>
            <a:lvl4pPr marL="1371600" indent="0" algn="ctr">
              <a:buNone/>
              <a:defRPr sz="3400" b="1" i="0">
                <a:latin typeface="Open Sans" panose="020B0606030504020204" pitchFamily="34" charset="0"/>
                <a:ea typeface="Open Sans" panose="020B0606030504020204" pitchFamily="34" charset="0"/>
                <a:cs typeface="Open Sans" panose="020B0606030504020204" pitchFamily="34" charset="0"/>
              </a:defRPr>
            </a:lvl4pPr>
            <a:lvl5pPr marL="1828800" indent="0" algn="ctr">
              <a:buNone/>
              <a:defRPr sz="3400" b="1"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“In </a:t>
            </a:r>
            <a:r>
              <a:rPr lang="en-US" dirty="0" err="1"/>
              <a:t>faucibus</a:t>
            </a:r>
            <a:r>
              <a:rPr lang="en-US" dirty="0"/>
              <a:t> </a:t>
            </a:r>
            <a:r>
              <a:rPr lang="en-US" dirty="0" err="1"/>
              <a:t>malesuada</a:t>
            </a:r>
            <a:r>
              <a:rPr lang="en-US" dirty="0"/>
              <a:t> </a:t>
            </a:r>
            <a:r>
              <a:rPr lang="en-US" dirty="0" err="1"/>
              <a:t>erat</a:t>
            </a:r>
            <a:r>
              <a:rPr lang="en-US" dirty="0"/>
              <a:t> id </a:t>
            </a:r>
            <a:r>
              <a:rPr lang="en-US" dirty="0" err="1"/>
              <a:t>elementum</a:t>
            </a:r>
            <a:r>
              <a:rPr lang="en-US" dirty="0"/>
              <a:t>. </a:t>
            </a:r>
            <a:r>
              <a:rPr lang="en-US" dirty="0" err="1"/>
              <a:t>Sed</a:t>
            </a:r>
            <a:r>
              <a:rPr lang="en-US" dirty="0"/>
              <a:t> </a:t>
            </a:r>
            <a:r>
              <a:rPr lang="en-US" dirty="0" err="1"/>
              <a:t>vulputate</a:t>
            </a:r>
            <a:r>
              <a:rPr lang="en-US" dirty="0"/>
              <a:t> </a:t>
            </a:r>
            <a:r>
              <a:rPr lang="en-US" dirty="0" err="1"/>
              <a:t>eget</a:t>
            </a:r>
            <a:r>
              <a:rPr lang="en-US" dirty="0"/>
              <a:t> </a:t>
            </a:r>
            <a:r>
              <a:rPr lang="en-US" dirty="0" err="1"/>
              <a:t>nisl</a:t>
            </a:r>
            <a:r>
              <a:rPr lang="en-US" dirty="0"/>
              <a:t> at </a:t>
            </a:r>
            <a:r>
              <a:rPr lang="en-US" dirty="0" err="1"/>
              <a:t>aliquam</a:t>
            </a:r>
            <a:r>
              <a:rPr lang="en-US" dirty="0"/>
              <a:t>. Vestibulum ante ipsum </a:t>
            </a:r>
            <a:r>
              <a:rPr lang="en-US" dirty="0" err="1"/>
              <a:t>primis</a:t>
            </a:r>
            <a:r>
              <a:rPr lang="en-US" dirty="0"/>
              <a:t> in </a:t>
            </a:r>
            <a:r>
              <a:rPr lang="en-US" dirty="0" err="1"/>
              <a:t>faucibus</a:t>
            </a:r>
            <a:r>
              <a:rPr lang="en-US" dirty="0"/>
              <a:t> </a:t>
            </a:r>
            <a:r>
              <a:rPr lang="en-US" dirty="0" err="1"/>
              <a:t>orci</a:t>
            </a:r>
            <a:r>
              <a:rPr lang="en-US" dirty="0"/>
              <a:t> </a:t>
            </a:r>
            <a:r>
              <a:rPr lang="en-US" dirty="0" err="1"/>
              <a:t>luctus</a:t>
            </a:r>
            <a:r>
              <a:rPr lang="en-US" dirty="0"/>
              <a:t> et </a:t>
            </a:r>
            <a:r>
              <a:rPr lang="en-US" dirty="0" err="1"/>
              <a:t>ultrices</a:t>
            </a:r>
            <a:r>
              <a:rPr lang="en-US" dirty="0"/>
              <a:t> </a:t>
            </a:r>
            <a:r>
              <a:rPr lang="en-US" dirty="0" err="1"/>
              <a:t>cubilia</a:t>
            </a:r>
            <a:r>
              <a:rPr lang="en-US" dirty="0"/>
              <a:t> </a:t>
            </a:r>
            <a:r>
              <a:rPr lang="en-US" dirty="0" err="1"/>
              <a:t>curae</a:t>
            </a:r>
            <a:r>
              <a:rPr lang="en-US" dirty="0"/>
              <a:t>.”</a:t>
            </a:r>
          </a:p>
        </p:txBody>
      </p:sp>
      <p:sp>
        <p:nvSpPr>
          <p:cNvPr id="25" name="Text Placeholder 8">
            <a:extLst>
              <a:ext uri="{FF2B5EF4-FFF2-40B4-BE49-F238E27FC236}">
                <a16:creationId xmlns:a16="http://schemas.microsoft.com/office/drawing/2014/main" id="{484BDB94-4122-2748-B162-632B74EF47B3}"/>
              </a:ext>
            </a:extLst>
          </p:cNvPr>
          <p:cNvSpPr>
            <a:spLocks noGrp="1"/>
          </p:cNvSpPr>
          <p:nvPr userDrawn="1">
            <p:ph type="body" sz="quarter" idx="11" hasCustomPrompt="1"/>
          </p:nvPr>
        </p:nvSpPr>
        <p:spPr>
          <a:xfrm>
            <a:off x="913790" y="3580912"/>
            <a:ext cx="10551135" cy="422519"/>
          </a:xfrm>
          <a:prstGeom prst="rect">
            <a:avLst/>
          </a:prstGeom>
        </p:spPr>
        <p:txBody>
          <a:bodyPr/>
          <a:lstStyle>
            <a:lvl1pPr marL="0" indent="0" algn="ctr">
              <a:buNone/>
              <a:defRPr sz="2200" b="1" i="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b="1" i="0">
                <a:latin typeface="Open Sans" panose="020B0606030504020204" pitchFamily="34" charset="0"/>
                <a:ea typeface="Open Sans" panose="020B0606030504020204" pitchFamily="34" charset="0"/>
                <a:cs typeface="Open Sans" panose="020B0606030504020204" pitchFamily="34" charset="0"/>
              </a:defRPr>
            </a:lvl2pPr>
            <a:lvl3pPr marL="914400" indent="0" algn="ctr">
              <a:buNone/>
              <a:defRPr b="1" i="0">
                <a:latin typeface="Open Sans" panose="020B0606030504020204" pitchFamily="34" charset="0"/>
                <a:ea typeface="Open Sans" panose="020B0606030504020204" pitchFamily="34" charset="0"/>
                <a:cs typeface="Open Sans" panose="020B0606030504020204" pitchFamily="34" charset="0"/>
              </a:defRPr>
            </a:lvl3pPr>
            <a:lvl4pPr marL="1371600" indent="0" algn="ctr">
              <a:buNone/>
              <a:defRPr b="1" i="0">
                <a:latin typeface="Open Sans" panose="020B0606030504020204" pitchFamily="34" charset="0"/>
                <a:ea typeface="Open Sans" panose="020B0606030504020204" pitchFamily="34" charset="0"/>
                <a:cs typeface="Open Sans" panose="020B0606030504020204" pitchFamily="34" charset="0"/>
              </a:defRPr>
            </a:lvl4pPr>
            <a:lvl5pPr marL="1828800" indent="0" algn="ctr">
              <a:buNone/>
              <a:defRPr b="1"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JOHN J. DOEX</a:t>
            </a:r>
          </a:p>
        </p:txBody>
      </p:sp>
      <p:sp>
        <p:nvSpPr>
          <p:cNvPr id="26" name="Text Placeholder 8">
            <a:extLst>
              <a:ext uri="{FF2B5EF4-FFF2-40B4-BE49-F238E27FC236}">
                <a16:creationId xmlns:a16="http://schemas.microsoft.com/office/drawing/2014/main" id="{6129254B-D608-154D-916A-8A85BDE0B450}"/>
              </a:ext>
            </a:extLst>
          </p:cNvPr>
          <p:cNvSpPr>
            <a:spLocks noGrp="1"/>
          </p:cNvSpPr>
          <p:nvPr userDrawn="1">
            <p:ph type="body" sz="quarter" idx="12" hasCustomPrompt="1"/>
          </p:nvPr>
        </p:nvSpPr>
        <p:spPr>
          <a:xfrm>
            <a:off x="913789" y="4014667"/>
            <a:ext cx="10551135" cy="422519"/>
          </a:xfrm>
          <a:prstGeom prst="rect">
            <a:avLst/>
          </a:prstGeom>
        </p:spPr>
        <p:txBody>
          <a:bodyPr/>
          <a:lstStyle>
            <a:lvl1pPr marL="0" indent="0" algn="ctr">
              <a:buNone/>
              <a:defRPr sz="1400" b="0" i="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b="1" i="0">
                <a:latin typeface="Open Sans" panose="020B0606030504020204" pitchFamily="34" charset="0"/>
                <a:ea typeface="Open Sans" panose="020B0606030504020204" pitchFamily="34" charset="0"/>
                <a:cs typeface="Open Sans" panose="020B0606030504020204" pitchFamily="34" charset="0"/>
              </a:defRPr>
            </a:lvl2pPr>
            <a:lvl3pPr marL="914400" indent="0" algn="ctr">
              <a:buNone/>
              <a:defRPr b="1" i="0">
                <a:latin typeface="Open Sans" panose="020B0606030504020204" pitchFamily="34" charset="0"/>
                <a:ea typeface="Open Sans" panose="020B0606030504020204" pitchFamily="34" charset="0"/>
                <a:cs typeface="Open Sans" panose="020B0606030504020204" pitchFamily="34" charset="0"/>
              </a:defRPr>
            </a:lvl3pPr>
            <a:lvl4pPr marL="1371600" indent="0" algn="ctr">
              <a:buNone/>
              <a:defRPr b="1" i="0">
                <a:latin typeface="Open Sans" panose="020B0606030504020204" pitchFamily="34" charset="0"/>
                <a:ea typeface="Open Sans" panose="020B0606030504020204" pitchFamily="34" charset="0"/>
                <a:cs typeface="Open Sans" panose="020B0606030504020204" pitchFamily="34" charset="0"/>
              </a:defRPr>
            </a:lvl4pPr>
            <a:lvl5pPr marL="1828800" indent="0" algn="ctr">
              <a:buNone/>
              <a:defRPr b="1"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Company name, Job title</a:t>
            </a:r>
          </a:p>
        </p:txBody>
      </p:sp>
      <p:pic>
        <p:nvPicPr>
          <p:cNvPr id="27" name="Picture 26">
            <a:extLst>
              <a:ext uri="{FF2B5EF4-FFF2-40B4-BE49-F238E27FC236}">
                <a16:creationId xmlns:a16="http://schemas.microsoft.com/office/drawing/2014/main" id="{E7B07F73-A46C-1A46-8962-20FA2C21A955}"/>
              </a:ext>
            </a:extLst>
          </p:cNvPr>
          <p:cNvPicPr>
            <a:picLocks noChangeAspect="1"/>
          </p:cNvPicPr>
          <p:nvPr userDrawn="1"/>
        </p:nvPicPr>
        <p:blipFill>
          <a:blip r:embed="rId4"/>
          <a:stretch>
            <a:fillRect/>
          </a:stretch>
        </p:blipFill>
        <p:spPr>
          <a:xfrm>
            <a:off x="0" y="0"/>
            <a:ext cx="12192000" cy="762000"/>
          </a:xfrm>
          <a:prstGeom prst="rect">
            <a:avLst/>
          </a:prstGeom>
        </p:spPr>
      </p:pic>
      <p:pic>
        <p:nvPicPr>
          <p:cNvPr id="28" name="Picture 27">
            <a:extLst>
              <a:ext uri="{FF2B5EF4-FFF2-40B4-BE49-F238E27FC236}">
                <a16:creationId xmlns:a16="http://schemas.microsoft.com/office/drawing/2014/main" id="{FFA1236C-4C47-834A-BEFD-14D1268FF99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spTree>
    <p:extLst>
      <p:ext uri="{BB962C8B-B14F-4D97-AF65-F5344CB8AC3E}">
        <p14:creationId xmlns:p14="http://schemas.microsoft.com/office/powerpoint/2010/main" val="1817567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Imag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F075C9B-4A31-6D46-8FA8-0022735E35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6579" t="20185"/>
          <a:stretch/>
        </p:blipFill>
        <p:spPr>
          <a:xfrm>
            <a:off x="5678920" y="1384300"/>
            <a:ext cx="6513079" cy="5473700"/>
          </a:xfrm>
          <a:prstGeom prst="rect">
            <a:avLst/>
          </a:prstGeom>
        </p:spPr>
      </p:pic>
      <p:sp>
        <p:nvSpPr>
          <p:cNvPr id="14" name="Picture Placeholder 13">
            <a:extLst>
              <a:ext uri="{FF2B5EF4-FFF2-40B4-BE49-F238E27FC236}">
                <a16:creationId xmlns:a16="http://schemas.microsoft.com/office/drawing/2014/main" id="{C60F58B1-D12E-974E-96ED-493325B2988F}"/>
              </a:ext>
            </a:extLst>
          </p:cNvPr>
          <p:cNvSpPr>
            <a:spLocks noGrp="1"/>
          </p:cNvSpPr>
          <p:nvPr>
            <p:ph type="pic" sz="quarter" idx="13" hasCustomPrompt="1"/>
          </p:nvPr>
        </p:nvSpPr>
        <p:spPr>
          <a:xfrm>
            <a:off x="5679640" y="604838"/>
            <a:ext cx="5633025" cy="5473700"/>
          </a:xfrm>
          <a:prstGeom prst="rect">
            <a:avLst/>
          </a:prstGeom>
          <a:solidFill>
            <a:schemeClr val="bg1"/>
          </a:solidFill>
        </p:spPr>
        <p:txBody>
          <a:bodyPr anchor="t"/>
          <a:lstStyle>
            <a:lvl1pPr marL="0" indent="0" algn="ctr">
              <a:buNone/>
              <a:defRPr sz="14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insert  picture</a:t>
            </a:r>
          </a:p>
        </p:txBody>
      </p:sp>
      <p:sp>
        <p:nvSpPr>
          <p:cNvPr id="29" name="Text Placeholder 43">
            <a:extLst>
              <a:ext uri="{FF2B5EF4-FFF2-40B4-BE49-F238E27FC236}">
                <a16:creationId xmlns:a16="http://schemas.microsoft.com/office/drawing/2014/main" id="{4C4B20B6-33DF-DB43-909C-FD4D3AB2632B}"/>
              </a:ext>
            </a:extLst>
          </p:cNvPr>
          <p:cNvSpPr>
            <a:spLocks noGrp="1"/>
          </p:cNvSpPr>
          <p:nvPr>
            <p:ph type="body" sz="quarter" idx="15" hasCustomPrompt="1"/>
          </p:nvPr>
        </p:nvSpPr>
        <p:spPr>
          <a:xfrm>
            <a:off x="730737" y="4975880"/>
            <a:ext cx="3980413" cy="594310"/>
          </a:xfrm>
          <a:prstGeom prst="rect">
            <a:avLst/>
          </a:prstGeom>
        </p:spPr>
        <p:txBody>
          <a:bodyPr lIns="0" tIns="0" rIns="0" bIns="0"/>
          <a:lstStyle>
            <a:lvl1pPr marL="0" indent="0">
              <a:lnSpc>
                <a:spcPct val="100000"/>
              </a:lnSpc>
              <a:spcBef>
                <a:spcPts val="0"/>
              </a:spcBef>
              <a:buNone/>
              <a:defRPr sz="1400" b="1" i="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 </a:t>
            </a:r>
          </a:p>
          <a:p>
            <a:pPr lvl="0"/>
            <a:r>
              <a:rPr lang="en-US" dirty="0"/>
              <a:t>MICHAEL R. ANDERSON</a:t>
            </a:r>
          </a:p>
        </p:txBody>
      </p:sp>
      <p:pic>
        <p:nvPicPr>
          <p:cNvPr id="3" name="Picture 2">
            <a:extLst>
              <a:ext uri="{FF2B5EF4-FFF2-40B4-BE49-F238E27FC236}">
                <a16:creationId xmlns:a16="http://schemas.microsoft.com/office/drawing/2014/main" id="{5443EF66-9C8F-FA43-84E3-309FCE94E43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7764" y="604286"/>
            <a:ext cx="2188757" cy="471715"/>
          </a:xfrm>
          <a:prstGeom prst="rect">
            <a:avLst/>
          </a:prstGeom>
        </p:spPr>
      </p:pic>
      <p:sp>
        <p:nvSpPr>
          <p:cNvPr id="13" name="Text Placeholder 43">
            <a:extLst>
              <a:ext uri="{FF2B5EF4-FFF2-40B4-BE49-F238E27FC236}">
                <a16:creationId xmlns:a16="http://schemas.microsoft.com/office/drawing/2014/main" id="{184B19A3-850B-4F45-85FA-4CF380E795FA}"/>
              </a:ext>
            </a:extLst>
          </p:cNvPr>
          <p:cNvSpPr>
            <a:spLocks noGrp="1"/>
          </p:cNvSpPr>
          <p:nvPr>
            <p:ph type="body" sz="quarter" idx="16" hasCustomPrompt="1"/>
          </p:nvPr>
        </p:nvSpPr>
        <p:spPr>
          <a:xfrm>
            <a:off x="746088" y="5777086"/>
            <a:ext cx="3216578" cy="312923"/>
          </a:xfrm>
          <a:prstGeom prst="rect">
            <a:avLst/>
          </a:prstGeom>
        </p:spPr>
        <p:txBody>
          <a:bodyPr lIns="0" tIns="0" rIns="0" bIns="0"/>
          <a:lstStyle>
            <a:lvl1pPr marL="0" indent="0">
              <a:lnSpc>
                <a:spcPct val="100000"/>
              </a:lnSpc>
              <a:spcBef>
                <a:spcPts val="0"/>
              </a:spcBef>
              <a:buNone/>
              <a:defRPr sz="1400" b="1" i="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Date: January 16, 2019</a:t>
            </a:r>
          </a:p>
        </p:txBody>
      </p:sp>
      <p:sp>
        <p:nvSpPr>
          <p:cNvPr id="5" name="Text Placeholder 4">
            <a:extLst>
              <a:ext uri="{FF2B5EF4-FFF2-40B4-BE49-F238E27FC236}">
                <a16:creationId xmlns:a16="http://schemas.microsoft.com/office/drawing/2014/main" id="{7DDD3BE4-479B-344C-8D7A-AFF11D1C7723}"/>
              </a:ext>
            </a:extLst>
          </p:cNvPr>
          <p:cNvSpPr>
            <a:spLocks noGrp="1"/>
          </p:cNvSpPr>
          <p:nvPr>
            <p:ph type="body" sz="quarter" idx="17" hasCustomPrompt="1"/>
          </p:nvPr>
        </p:nvSpPr>
        <p:spPr>
          <a:xfrm>
            <a:off x="705078" y="1739793"/>
            <a:ext cx="4537817" cy="1646259"/>
          </a:xfrm>
          <a:prstGeom prst="rect">
            <a:avLst/>
          </a:prstGeom>
        </p:spPr>
        <p:txBody>
          <a:bodyPr lIns="0" tIns="0" rIns="0" bIns="0"/>
          <a:lstStyle>
            <a:lvl1pPr marL="0" indent="0">
              <a:buNone/>
              <a:defRPr sz="3800" b="1"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Title lorem ipsum </a:t>
            </a:r>
            <a:r>
              <a:rPr lang="en-US" dirty="0" err="1"/>
              <a:t>doloro</a:t>
            </a:r>
            <a:r>
              <a:rPr lang="en-US" dirty="0"/>
              <a:t> sit </a:t>
            </a:r>
            <a:r>
              <a:rPr lang="en-US" dirty="0" err="1"/>
              <a:t>amet</a:t>
            </a:r>
            <a:r>
              <a:rPr lang="en-US" dirty="0"/>
              <a:t> </a:t>
            </a:r>
            <a:r>
              <a:rPr lang="en-US" dirty="0" err="1"/>
              <a:t>consi</a:t>
            </a:r>
            <a:r>
              <a:rPr lang="en-US" dirty="0"/>
              <a:t> </a:t>
            </a:r>
            <a:r>
              <a:rPr lang="en-US" dirty="0" err="1"/>
              <a:t>alorin</a:t>
            </a:r>
            <a:endParaRPr lang="en-US" dirty="0"/>
          </a:p>
        </p:txBody>
      </p:sp>
      <p:sp>
        <p:nvSpPr>
          <p:cNvPr id="20" name="Text Placeholder 4">
            <a:extLst>
              <a:ext uri="{FF2B5EF4-FFF2-40B4-BE49-F238E27FC236}">
                <a16:creationId xmlns:a16="http://schemas.microsoft.com/office/drawing/2014/main" id="{03CA12E6-7079-E044-991B-796593535C24}"/>
              </a:ext>
            </a:extLst>
          </p:cNvPr>
          <p:cNvSpPr>
            <a:spLocks noGrp="1"/>
          </p:cNvSpPr>
          <p:nvPr>
            <p:ph type="body" sz="quarter" idx="18" hasCustomPrompt="1"/>
          </p:nvPr>
        </p:nvSpPr>
        <p:spPr>
          <a:xfrm>
            <a:off x="718912" y="3531341"/>
            <a:ext cx="4537817" cy="1066059"/>
          </a:xfrm>
          <a:prstGeom prst="rect">
            <a:avLst/>
          </a:prstGeom>
        </p:spPr>
        <p:txBody>
          <a:bodyPr lIns="0" tIns="0" rIns="0" bIns="0"/>
          <a:lstStyle>
            <a:lvl1pPr marL="0" indent="0">
              <a:lnSpc>
                <a:spcPts val="2500"/>
              </a:lnSpc>
              <a:spcBef>
                <a:spcPts val="0"/>
              </a:spcBef>
              <a:buNone/>
              <a:defRPr sz="1300" b="0" i="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Subhead: </a:t>
            </a:r>
            <a:r>
              <a:rPr lang="en-US" dirty="0" err="1"/>
              <a:t>orem</a:t>
            </a:r>
            <a:r>
              <a:rPr lang="en-US" dirty="0"/>
              <a:t> ipsum </a:t>
            </a:r>
            <a:r>
              <a:rPr lang="en-US" dirty="0" err="1"/>
              <a:t>doloronsioris</a:t>
            </a:r>
            <a:r>
              <a:rPr lang="en-US" dirty="0"/>
              <a:t> sit </a:t>
            </a:r>
            <a:r>
              <a:rPr lang="en-US" dirty="0" err="1"/>
              <a:t>amet</a:t>
            </a:r>
            <a:r>
              <a:rPr lang="en-US" dirty="0"/>
              <a:t> </a:t>
            </a:r>
            <a:r>
              <a:rPr lang="en-US" dirty="0" err="1"/>
              <a:t>consi</a:t>
            </a:r>
            <a:r>
              <a:rPr lang="en-US" dirty="0"/>
              <a:t> </a:t>
            </a:r>
            <a:r>
              <a:rPr lang="en-US" dirty="0" err="1"/>
              <a:t>alorin</a:t>
            </a:r>
            <a:r>
              <a:rPr lang="en-US" dirty="0"/>
              <a:t> dolor </a:t>
            </a:r>
            <a:r>
              <a:rPr lang="en-US" dirty="0" err="1"/>
              <a:t>onsioris</a:t>
            </a:r>
            <a:r>
              <a:rPr lang="en-US" dirty="0"/>
              <a:t> sit </a:t>
            </a:r>
            <a:r>
              <a:rPr lang="en-US" dirty="0" err="1"/>
              <a:t>amet</a:t>
            </a:r>
            <a:r>
              <a:rPr lang="en-US" dirty="0"/>
              <a:t> </a:t>
            </a:r>
            <a:r>
              <a:rPr lang="en-US" dirty="0" err="1"/>
              <a:t>consi</a:t>
            </a:r>
            <a:r>
              <a:rPr lang="en-US" dirty="0"/>
              <a:t> </a:t>
            </a:r>
            <a:r>
              <a:rPr lang="en-US" dirty="0" err="1"/>
              <a:t>alorin</a:t>
            </a:r>
            <a:r>
              <a:rPr lang="en-US" dirty="0"/>
              <a:t> </a:t>
            </a:r>
            <a:r>
              <a:rPr lang="en-US" dirty="0" err="1"/>
              <a:t>doloronsioris</a:t>
            </a:r>
            <a:r>
              <a:rPr lang="en-US" dirty="0"/>
              <a:t> </a:t>
            </a:r>
            <a:r>
              <a:rPr lang="en-US" dirty="0" err="1"/>
              <a:t>siriuso</a:t>
            </a:r>
            <a:r>
              <a:rPr lang="en-US" dirty="0"/>
              <a:t>.</a:t>
            </a:r>
          </a:p>
        </p:txBody>
      </p:sp>
    </p:spTree>
    <p:extLst>
      <p:ext uri="{BB962C8B-B14F-4D97-AF65-F5344CB8AC3E}">
        <p14:creationId xmlns:p14="http://schemas.microsoft.com/office/powerpoint/2010/main" val="4142994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ablet Vertical Screen Fea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27E422F-B45E-FC41-B6DA-B3D4F4243256}"/>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19" name="Picture 18">
            <a:extLst>
              <a:ext uri="{FF2B5EF4-FFF2-40B4-BE49-F238E27FC236}">
                <a16:creationId xmlns:a16="http://schemas.microsoft.com/office/drawing/2014/main" id="{A6CE6F06-1209-8C41-A861-7116CA5DE67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20" name="Picture 19">
            <a:extLst>
              <a:ext uri="{FF2B5EF4-FFF2-40B4-BE49-F238E27FC236}">
                <a16:creationId xmlns:a16="http://schemas.microsoft.com/office/drawing/2014/main" id="{DA03430E-F690-7145-B9D3-5D79B97D6943}"/>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pic>
        <p:nvPicPr>
          <p:cNvPr id="13" name="Picture 12">
            <a:extLst>
              <a:ext uri="{FF2B5EF4-FFF2-40B4-BE49-F238E27FC236}">
                <a16:creationId xmlns:a16="http://schemas.microsoft.com/office/drawing/2014/main" id="{240B8B60-28BA-B94D-B9C7-EA9C95D3C0B2}"/>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l="-74" t="-4366"/>
          <a:stretch/>
        </p:blipFill>
        <p:spPr>
          <a:xfrm>
            <a:off x="9113806" y="3931947"/>
            <a:ext cx="2907771" cy="2651588"/>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7" name="Content Placeholder 2">
            <a:extLst>
              <a:ext uri="{FF2B5EF4-FFF2-40B4-BE49-F238E27FC236}">
                <a16:creationId xmlns:a16="http://schemas.microsoft.com/office/drawing/2014/main" id="{0043120B-6EC3-0B4A-B99A-A4F7AEF44F55}"/>
              </a:ext>
            </a:extLst>
          </p:cNvPr>
          <p:cNvSpPr>
            <a:spLocks noGrp="1"/>
          </p:cNvSpPr>
          <p:nvPr>
            <p:ph sz="half" idx="1"/>
          </p:nvPr>
        </p:nvSpPr>
        <p:spPr>
          <a:xfrm>
            <a:off x="489847" y="1547331"/>
            <a:ext cx="5066043" cy="4351338"/>
          </a:xfrm>
          <a:prstGeom prst="rect">
            <a:avLst/>
          </a:prstGeom>
        </p:spPr>
        <p:txBody>
          <a:bodyPr/>
          <a:lstStyle>
            <a:lvl1pPr marL="0" indent="0">
              <a:buNone/>
              <a:defRPr sz="2400" b="1"/>
            </a:lvl1pPr>
            <a:lvl2pPr>
              <a:defRPr sz="2000"/>
            </a:lvl2pPr>
            <a:lvl3pPr>
              <a:defRPr sz="1800"/>
            </a:lvl3pPr>
            <a:lvl4pPr>
              <a:defRPr sz="16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14D7DDDD-5FD0-C040-96BC-23C501AA1EAF}"/>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t="-1"/>
          <a:stretch/>
        </p:blipFill>
        <p:spPr>
          <a:xfrm>
            <a:off x="6025791" y="1027777"/>
            <a:ext cx="5696309" cy="5470996"/>
          </a:xfrm>
          <a:prstGeom prst="rect">
            <a:avLst/>
          </a:prstGeom>
        </p:spPr>
      </p:pic>
      <p:sp>
        <p:nvSpPr>
          <p:cNvPr id="10" name="Picture Placeholder 10">
            <a:extLst>
              <a:ext uri="{FF2B5EF4-FFF2-40B4-BE49-F238E27FC236}">
                <a16:creationId xmlns:a16="http://schemas.microsoft.com/office/drawing/2014/main" id="{B6A9A955-F7FC-8A47-943B-339A71C7ECD3}"/>
              </a:ext>
            </a:extLst>
          </p:cNvPr>
          <p:cNvSpPr>
            <a:spLocks noGrp="1"/>
          </p:cNvSpPr>
          <p:nvPr>
            <p:ph type="pic" sz="quarter" idx="13" hasCustomPrompt="1"/>
          </p:nvPr>
        </p:nvSpPr>
        <p:spPr>
          <a:xfrm>
            <a:off x="6705600" y="1886038"/>
            <a:ext cx="4290208" cy="4612735"/>
          </a:xfrm>
          <a:prstGeom prst="rect">
            <a:avLst/>
          </a:prstGeom>
        </p:spPr>
        <p:txBody>
          <a:bodyPr/>
          <a:lstStyle>
            <a:lvl1pPr marL="0" indent="0" algn="ctr">
              <a:buNone/>
              <a:defRPr sz="1800">
                <a:solidFill>
                  <a:schemeClr val="accent3"/>
                </a:solidFill>
              </a:defRPr>
            </a:lvl1pPr>
          </a:lstStyle>
          <a:p>
            <a:br>
              <a:rPr lang="en-US" dirty="0"/>
            </a:br>
            <a:r>
              <a:rPr lang="en-US" dirty="0"/>
              <a:t>Click icon to add picture</a:t>
            </a:r>
          </a:p>
        </p:txBody>
      </p:sp>
      <p:cxnSp>
        <p:nvCxnSpPr>
          <p:cNvPr id="12" name="Straight Connector 11">
            <a:extLst>
              <a:ext uri="{FF2B5EF4-FFF2-40B4-BE49-F238E27FC236}">
                <a16:creationId xmlns:a16="http://schemas.microsoft.com/office/drawing/2014/main" id="{CA24F350-8050-C74A-A541-A5607771603E}"/>
              </a:ext>
            </a:extLst>
          </p:cNvPr>
          <p:cNvCxnSpPr>
            <a:cxnSpLocks/>
          </p:cNvCxnSpPr>
          <p:nvPr userDrawn="1"/>
        </p:nvCxnSpPr>
        <p:spPr>
          <a:xfrm>
            <a:off x="-32658" y="6498773"/>
            <a:ext cx="12224658" cy="0"/>
          </a:xfrm>
          <a:prstGeom prst="line">
            <a:avLst/>
          </a:prstGeom>
          <a:ln>
            <a:solidFill>
              <a:schemeClr val="accent3">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5212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let Landscap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7871B7D0-6643-5D48-A4D5-44152F2415E5}"/>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20" name="Picture 19">
            <a:extLst>
              <a:ext uri="{FF2B5EF4-FFF2-40B4-BE49-F238E27FC236}">
                <a16:creationId xmlns:a16="http://schemas.microsoft.com/office/drawing/2014/main" id="{28DB9281-9A2C-0A45-A11F-19CE4A8178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21" name="Picture 20">
            <a:extLst>
              <a:ext uri="{FF2B5EF4-FFF2-40B4-BE49-F238E27FC236}">
                <a16:creationId xmlns:a16="http://schemas.microsoft.com/office/drawing/2014/main" id="{0BAB39AF-4263-FD44-875E-A103D310C9AD}"/>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13" name="Content Placeholder 2">
            <a:extLst>
              <a:ext uri="{FF2B5EF4-FFF2-40B4-BE49-F238E27FC236}">
                <a16:creationId xmlns:a16="http://schemas.microsoft.com/office/drawing/2014/main" id="{7CC8E8FE-58CE-3E44-840E-9D4686F7231A}"/>
              </a:ext>
            </a:extLst>
          </p:cNvPr>
          <p:cNvSpPr>
            <a:spLocks noGrp="1"/>
          </p:cNvSpPr>
          <p:nvPr>
            <p:ph idx="1"/>
          </p:nvPr>
        </p:nvSpPr>
        <p:spPr>
          <a:xfrm>
            <a:off x="513796" y="1393614"/>
            <a:ext cx="4099393" cy="4592132"/>
          </a:xfrm>
          <a:prstGeom prst="rect">
            <a:avLst/>
          </a:prstGeom>
        </p:spPr>
        <p:txBody>
          <a:bodyPr/>
          <a:lstStyle>
            <a:lvl1pPr marL="0" indent="0">
              <a:lnSpc>
                <a:spcPct val="100000"/>
              </a:lnSpc>
              <a:spcBef>
                <a:spcPts val="1000"/>
              </a:spcBef>
              <a:spcAft>
                <a:spcPts val="600"/>
              </a:spcAft>
              <a:buNone/>
              <a:defRPr sz="2400" b="1"/>
            </a:lvl1pPr>
            <a:lvl2pPr>
              <a:lnSpc>
                <a:spcPct val="100000"/>
              </a:lnSpc>
              <a:spcBef>
                <a:spcPts val="1000"/>
              </a:spcBef>
              <a:spcAft>
                <a:spcPts val="600"/>
              </a:spcAft>
              <a:defRPr sz="2000"/>
            </a:lvl2pPr>
            <a:lvl3pPr>
              <a:lnSpc>
                <a:spcPct val="100000"/>
              </a:lnSpc>
              <a:spcBef>
                <a:spcPts val="1000"/>
              </a:spcBef>
              <a:spcAft>
                <a:spcPts val="600"/>
              </a:spcAft>
              <a:defRPr sz="1800"/>
            </a:lvl3pPr>
            <a:lvl4pPr>
              <a:lnSpc>
                <a:spcPct val="100000"/>
              </a:lnSpc>
              <a:spcBef>
                <a:spcPts val="1000"/>
              </a:spcBef>
              <a:spcAft>
                <a:spcPts val="600"/>
              </a:spcAft>
              <a:defRPr sz="1600"/>
            </a:lvl4pPr>
            <a:lvl5pPr>
              <a:lnSpc>
                <a:spcPct val="100000"/>
              </a:lnSpc>
              <a:spcBef>
                <a:spcPts val="1000"/>
              </a:spcBef>
              <a:spcAft>
                <a:spcPts val="600"/>
              </a:spcAft>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a:extLst>
              <a:ext uri="{FF2B5EF4-FFF2-40B4-BE49-F238E27FC236}">
                <a16:creationId xmlns:a16="http://schemas.microsoft.com/office/drawing/2014/main" id="{02C5CDF4-3E96-6E46-9012-34337131F12E}"/>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t="-1"/>
          <a:stretch/>
        </p:blipFill>
        <p:spPr>
          <a:xfrm rot="16200000">
            <a:off x="5854035" y="146751"/>
            <a:ext cx="5696309" cy="6979621"/>
          </a:xfrm>
          <a:prstGeom prst="rect">
            <a:avLst/>
          </a:prstGeom>
        </p:spPr>
      </p:pic>
      <p:sp>
        <p:nvSpPr>
          <p:cNvPr id="15" name="Picture Placeholder 10">
            <a:extLst>
              <a:ext uri="{FF2B5EF4-FFF2-40B4-BE49-F238E27FC236}">
                <a16:creationId xmlns:a16="http://schemas.microsoft.com/office/drawing/2014/main" id="{9603B634-C865-264F-99D5-2B1571EA8EDE}"/>
              </a:ext>
            </a:extLst>
          </p:cNvPr>
          <p:cNvSpPr>
            <a:spLocks noGrp="1"/>
          </p:cNvSpPr>
          <p:nvPr>
            <p:ph type="pic" sz="quarter" idx="13" hasCustomPrompt="1"/>
          </p:nvPr>
        </p:nvSpPr>
        <p:spPr>
          <a:xfrm>
            <a:off x="6062733" y="1544319"/>
            <a:ext cx="5733027" cy="4232771"/>
          </a:xfrm>
          <a:prstGeom prst="rect">
            <a:avLst/>
          </a:prstGeom>
        </p:spPr>
        <p:txBody>
          <a:bodyPr/>
          <a:lstStyle>
            <a:lvl1pPr marL="0" indent="0" algn="ctr">
              <a:buNone/>
              <a:defRPr sz="1800">
                <a:solidFill>
                  <a:schemeClr val="accent3"/>
                </a:solidFill>
              </a:defRPr>
            </a:lvl1pPr>
          </a:lstStyle>
          <a:p>
            <a:br>
              <a:rPr lang="en-US" dirty="0"/>
            </a:br>
            <a:r>
              <a:rPr lang="en-US" dirty="0"/>
              <a:t>Click icon to add picture</a:t>
            </a:r>
          </a:p>
        </p:txBody>
      </p:sp>
    </p:spTree>
    <p:extLst>
      <p:ext uri="{BB962C8B-B14F-4D97-AF65-F5344CB8AC3E}">
        <p14:creationId xmlns:p14="http://schemas.microsoft.com/office/powerpoint/2010/main" val="23392510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ablet Vertical Full Screen">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D9C18F4-5C8E-E241-9198-84363F9AFCFA}"/>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15" name="Picture 14">
            <a:extLst>
              <a:ext uri="{FF2B5EF4-FFF2-40B4-BE49-F238E27FC236}">
                <a16:creationId xmlns:a16="http://schemas.microsoft.com/office/drawing/2014/main" id="{A1281F31-50EA-AB4A-952C-B88C03C8012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7" name="Picture 16">
            <a:extLst>
              <a:ext uri="{FF2B5EF4-FFF2-40B4-BE49-F238E27FC236}">
                <a16:creationId xmlns:a16="http://schemas.microsoft.com/office/drawing/2014/main" id="{D1F99AE1-F428-9C45-9FE0-F43C702F506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9" name="Content Placeholder 2">
            <a:extLst>
              <a:ext uri="{FF2B5EF4-FFF2-40B4-BE49-F238E27FC236}">
                <a16:creationId xmlns:a16="http://schemas.microsoft.com/office/drawing/2014/main" id="{B2EFFE43-80E7-8B43-A70D-1744E5E477F0}"/>
              </a:ext>
            </a:extLst>
          </p:cNvPr>
          <p:cNvSpPr>
            <a:spLocks noGrp="1"/>
          </p:cNvSpPr>
          <p:nvPr>
            <p:ph idx="1"/>
          </p:nvPr>
        </p:nvSpPr>
        <p:spPr>
          <a:xfrm>
            <a:off x="544956" y="1282587"/>
            <a:ext cx="6463075" cy="4592132"/>
          </a:xfrm>
          <a:prstGeom prst="rect">
            <a:avLst/>
          </a:prstGeom>
        </p:spPr>
        <p:txBody>
          <a:bodyPr/>
          <a:lstStyle>
            <a:lvl1pPr marL="0" indent="0">
              <a:lnSpc>
                <a:spcPct val="100000"/>
              </a:lnSpc>
              <a:spcBef>
                <a:spcPts val="1000"/>
              </a:spcBef>
              <a:spcAft>
                <a:spcPts val="600"/>
              </a:spcAft>
              <a:buNone/>
              <a:defRPr sz="2400" b="1"/>
            </a:lvl1pPr>
            <a:lvl2pPr>
              <a:lnSpc>
                <a:spcPct val="100000"/>
              </a:lnSpc>
              <a:spcBef>
                <a:spcPts val="1000"/>
              </a:spcBef>
              <a:spcAft>
                <a:spcPts val="600"/>
              </a:spcAft>
              <a:defRPr sz="2000"/>
            </a:lvl2pPr>
            <a:lvl3pPr>
              <a:lnSpc>
                <a:spcPct val="100000"/>
              </a:lnSpc>
              <a:spcBef>
                <a:spcPts val="1000"/>
              </a:spcBef>
              <a:spcAft>
                <a:spcPts val="600"/>
              </a:spcAft>
              <a:defRPr sz="1800"/>
            </a:lvl3pPr>
            <a:lvl4pPr>
              <a:lnSpc>
                <a:spcPct val="100000"/>
              </a:lnSpc>
              <a:spcBef>
                <a:spcPts val="1000"/>
              </a:spcBef>
              <a:spcAft>
                <a:spcPts val="600"/>
              </a:spcAft>
              <a:defRPr sz="1600"/>
            </a:lvl4pPr>
            <a:lvl5pPr>
              <a:lnSpc>
                <a:spcPct val="100000"/>
              </a:lnSpc>
              <a:spcBef>
                <a:spcPts val="1000"/>
              </a:spcBef>
              <a:spcAft>
                <a:spcPts val="600"/>
              </a:spcAft>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C8322F2F-DEA1-B74A-BD87-6F2A5ECDF724}"/>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b="-6669"/>
          <a:stretch/>
        </p:blipFill>
        <p:spPr>
          <a:xfrm>
            <a:off x="7377194" y="1073753"/>
            <a:ext cx="4122550" cy="5956673"/>
          </a:xfrm>
          <a:prstGeom prst="rect">
            <a:avLst/>
          </a:prstGeom>
        </p:spPr>
      </p:pic>
      <p:sp>
        <p:nvSpPr>
          <p:cNvPr id="16" name="Picture Placeholder 10">
            <a:extLst>
              <a:ext uri="{FF2B5EF4-FFF2-40B4-BE49-F238E27FC236}">
                <a16:creationId xmlns:a16="http://schemas.microsoft.com/office/drawing/2014/main" id="{CDF4FD73-C54D-3941-BE3D-66C3ABD9C15E}"/>
              </a:ext>
            </a:extLst>
          </p:cNvPr>
          <p:cNvSpPr>
            <a:spLocks noGrp="1"/>
          </p:cNvSpPr>
          <p:nvPr>
            <p:ph type="pic" sz="quarter" idx="13" hasCustomPrompt="1"/>
          </p:nvPr>
        </p:nvSpPr>
        <p:spPr>
          <a:xfrm>
            <a:off x="7885867" y="1701854"/>
            <a:ext cx="3148926" cy="4215485"/>
          </a:xfrm>
          <a:prstGeom prst="rect">
            <a:avLst/>
          </a:prstGeom>
        </p:spPr>
        <p:txBody>
          <a:bodyPr/>
          <a:lstStyle>
            <a:lvl1pPr marL="0" indent="0" algn="ctr">
              <a:buNone/>
              <a:defRPr sz="1600">
                <a:solidFill>
                  <a:schemeClr val="accent3"/>
                </a:solidFill>
              </a:defRPr>
            </a:lvl1pPr>
          </a:lstStyle>
          <a:p>
            <a:br>
              <a:rPr lang="en-US" dirty="0"/>
            </a:br>
            <a:r>
              <a:rPr lang="en-US" dirty="0"/>
              <a:t>Click icon to add picture</a:t>
            </a:r>
          </a:p>
        </p:txBody>
      </p:sp>
    </p:spTree>
    <p:extLst>
      <p:ext uri="{BB962C8B-B14F-4D97-AF65-F5344CB8AC3E}">
        <p14:creationId xmlns:p14="http://schemas.microsoft.com/office/powerpoint/2010/main" val="1347589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ptop Full Scree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88152D1-DEE4-ED4F-89BA-B29FFEF10959}"/>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12" name="Picture 11">
            <a:extLst>
              <a:ext uri="{FF2B5EF4-FFF2-40B4-BE49-F238E27FC236}">
                <a16:creationId xmlns:a16="http://schemas.microsoft.com/office/drawing/2014/main" id="{95D3CC07-3A94-7545-B075-B5578A1F5DC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5" name="Picture 14">
            <a:extLst>
              <a:ext uri="{FF2B5EF4-FFF2-40B4-BE49-F238E27FC236}">
                <a16:creationId xmlns:a16="http://schemas.microsoft.com/office/drawing/2014/main" id="{73135A38-7E19-3946-A72D-0AA0C5CA2991}"/>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pic>
        <p:nvPicPr>
          <p:cNvPr id="13" name="Picture 12">
            <a:extLst>
              <a:ext uri="{FF2B5EF4-FFF2-40B4-BE49-F238E27FC236}">
                <a16:creationId xmlns:a16="http://schemas.microsoft.com/office/drawing/2014/main" id="{D2AB0C90-19A5-404E-B628-CDDDDE6C3D2B}"/>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98942" y="633422"/>
            <a:ext cx="11023157" cy="6206992"/>
          </a:xfrm>
          <a:prstGeom prst="rect">
            <a:avLst/>
          </a:prstGeom>
        </p:spPr>
      </p:pic>
      <p:sp>
        <p:nvSpPr>
          <p:cNvPr id="14" name="Picture Placeholder 10">
            <a:extLst>
              <a:ext uri="{FF2B5EF4-FFF2-40B4-BE49-F238E27FC236}">
                <a16:creationId xmlns:a16="http://schemas.microsoft.com/office/drawing/2014/main" id="{24676847-A103-5946-B748-1A633CD033A5}"/>
              </a:ext>
            </a:extLst>
          </p:cNvPr>
          <p:cNvSpPr>
            <a:spLocks noGrp="1"/>
          </p:cNvSpPr>
          <p:nvPr>
            <p:ph type="pic" sz="quarter" idx="13"/>
          </p:nvPr>
        </p:nvSpPr>
        <p:spPr>
          <a:xfrm>
            <a:off x="2860110" y="1355869"/>
            <a:ext cx="6817290" cy="4321031"/>
          </a:xfrm>
          <a:prstGeom prst="rect">
            <a:avLst/>
          </a:prstGeom>
          <a:solidFill>
            <a:schemeClr val="accent6"/>
          </a:solidFill>
        </p:spPr>
        <p:txBody>
          <a:bodyPr/>
          <a:lstStyle>
            <a:lvl1pPr marL="0" indent="0" algn="ctr">
              <a:buNone/>
              <a:defRPr sz="1800">
                <a:solidFill>
                  <a:schemeClr val="accent3"/>
                </a:solidFill>
              </a:defRPr>
            </a:lvl1pPr>
          </a:lstStyle>
          <a:p>
            <a:r>
              <a:rPr lang="en-US"/>
              <a:t>Click icon to add picture</a:t>
            </a:r>
            <a:endParaRPr lang="en-US" dirty="0"/>
          </a:p>
        </p:txBody>
      </p:sp>
    </p:spTree>
    <p:extLst>
      <p:ext uri="{BB962C8B-B14F-4D97-AF65-F5344CB8AC3E}">
        <p14:creationId xmlns:p14="http://schemas.microsoft.com/office/powerpoint/2010/main" val="808234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ptop Screen Featur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62A36F0-BA54-ED41-BD8A-86CD7B5C0C27}"/>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16" name="Picture 15">
            <a:extLst>
              <a:ext uri="{FF2B5EF4-FFF2-40B4-BE49-F238E27FC236}">
                <a16:creationId xmlns:a16="http://schemas.microsoft.com/office/drawing/2014/main" id="{E0769689-E969-4249-AD09-E264C5653AD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7" name="Picture 16">
            <a:extLst>
              <a:ext uri="{FF2B5EF4-FFF2-40B4-BE49-F238E27FC236}">
                <a16:creationId xmlns:a16="http://schemas.microsoft.com/office/drawing/2014/main" id="{2BCD0EFF-5C09-E748-ABF6-0403B16E98DC}"/>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8" name="Content Placeholder 2">
            <a:extLst>
              <a:ext uri="{FF2B5EF4-FFF2-40B4-BE49-F238E27FC236}">
                <a16:creationId xmlns:a16="http://schemas.microsoft.com/office/drawing/2014/main" id="{BCC740A0-82F5-7041-9376-CCD216E3650D}"/>
              </a:ext>
            </a:extLst>
          </p:cNvPr>
          <p:cNvSpPr>
            <a:spLocks noGrp="1"/>
          </p:cNvSpPr>
          <p:nvPr>
            <p:ph idx="1"/>
          </p:nvPr>
        </p:nvSpPr>
        <p:spPr>
          <a:xfrm>
            <a:off x="573156" y="1361800"/>
            <a:ext cx="4696268" cy="4406153"/>
          </a:xfrm>
          <a:prstGeom prst="rect">
            <a:avLst/>
          </a:prstGeom>
        </p:spPr>
        <p:txBody>
          <a:bodyPr/>
          <a:lstStyle>
            <a:lvl1pPr marL="0" indent="0">
              <a:lnSpc>
                <a:spcPct val="100000"/>
              </a:lnSpc>
              <a:spcBef>
                <a:spcPts val="1000"/>
              </a:spcBef>
              <a:spcAft>
                <a:spcPts val="600"/>
              </a:spcAft>
              <a:buNone/>
              <a:defRPr sz="2400" b="1"/>
            </a:lvl1pPr>
            <a:lvl2pPr>
              <a:lnSpc>
                <a:spcPct val="100000"/>
              </a:lnSpc>
              <a:spcBef>
                <a:spcPts val="1000"/>
              </a:spcBef>
              <a:spcAft>
                <a:spcPts val="600"/>
              </a:spcAft>
              <a:defRPr sz="2000"/>
            </a:lvl2pPr>
            <a:lvl3pPr>
              <a:lnSpc>
                <a:spcPct val="100000"/>
              </a:lnSpc>
              <a:spcBef>
                <a:spcPts val="1000"/>
              </a:spcBef>
              <a:spcAft>
                <a:spcPts val="600"/>
              </a:spcAft>
              <a:defRPr sz="1800"/>
            </a:lvl3pPr>
            <a:lvl4pPr>
              <a:lnSpc>
                <a:spcPct val="100000"/>
              </a:lnSpc>
              <a:spcBef>
                <a:spcPts val="1000"/>
              </a:spcBef>
              <a:spcAft>
                <a:spcPts val="600"/>
              </a:spcAft>
              <a:defRPr sz="1600"/>
            </a:lvl4pPr>
            <a:lvl5pPr>
              <a:lnSpc>
                <a:spcPct val="100000"/>
              </a:lnSpc>
              <a:spcBef>
                <a:spcPts val="1000"/>
              </a:spcBef>
              <a:spcAft>
                <a:spcPts val="600"/>
              </a:spcAft>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F5B7BCC4-F125-6C4B-B548-27AABB06DE9F}"/>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4659633" y="1027682"/>
            <a:ext cx="7532367" cy="5550271"/>
          </a:xfrm>
          <a:prstGeom prst="rect">
            <a:avLst/>
          </a:prstGeom>
        </p:spPr>
      </p:pic>
      <p:sp>
        <p:nvSpPr>
          <p:cNvPr id="10" name="Picture Placeholder 10">
            <a:extLst>
              <a:ext uri="{FF2B5EF4-FFF2-40B4-BE49-F238E27FC236}">
                <a16:creationId xmlns:a16="http://schemas.microsoft.com/office/drawing/2014/main" id="{21F52A2D-DB0D-0343-95D3-C78D71C859B7}"/>
              </a:ext>
            </a:extLst>
          </p:cNvPr>
          <p:cNvSpPr>
            <a:spLocks noGrp="1"/>
          </p:cNvSpPr>
          <p:nvPr>
            <p:ph type="pic" sz="quarter" idx="13" hasCustomPrompt="1"/>
          </p:nvPr>
        </p:nvSpPr>
        <p:spPr>
          <a:xfrm>
            <a:off x="6259069" y="1414773"/>
            <a:ext cx="5946183" cy="4169044"/>
          </a:xfrm>
          <a:prstGeom prst="rect">
            <a:avLst/>
          </a:prstGeom>
          <a:solidFill>
            <a:schemeClr val="accent6"/>
          </a:solidFill>
        </p:spPr>
        <p:txBody>
          <a:bodyPr/>
          <a:lstStyle>
            <a:lvl1pPr marL="0" indent="0" algn="ctr">
              <a:buNone/>
              <a:defRPr sz="1800">
                <a:solidFill>
                  <a:schemeClr val="accent3"/>
                </a:solidFill>
              </a:defRPr>
            </a:lvl1pPr>
          </a:lstStyle>
          <a:p>
            <a:br>
              <a:rPr lang="en-US" dirty="0"/>
            </a:br>
            <a:r>
              <a:rPr lang="en-US" dirty="0"/>
              <a:t>Click icon to add picture</a:t>
            </a:r>
          </a:p>
        </p:txBody>
      </p:sp>
    </p:spTree>
    <p:extLst>
      <p:ext uri="{BB962C8B-B14F-4D97-AF65-F5344CB8AC3E}">
        <p14:creationId xmlns:p14="http://schemas.microsoft.com/office/powerpoint/2010/main" val="23974619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obile Portrait Screen Fea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EC8D148-6B9C-3349-8EB5-6D958BB73A5A}"/>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19" name="Picture 18">
            <a:extLst>
              <a:ext uri="{FF2B5EF4-FFF2-40B4-BE49-F238E27FC236}">
                <a16:creationId xmlns:a16="http://schemas.microsoft.com/office/drawing/2014/main" id="{4734025E-693D-594C-8A66-19544A755EF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20" name="Picture 19">
            <a:extLst>
              <a:ext uri="{FF2B5EF4-FFF2-40B4-BE49-F238E27FC236}">
                <a16:creationId xmlns:a16="http://schemas.microsoft.com/office/drawing/2014/main" id="{96CD3B13-3081-7D44-9A7A-851961FC7BC0}"/>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12" name="Content Placeholder 2">
            <a:extLst>
              <a:ext uri="{FF2B5EF4-FFF2-40B4-BE49-F238E27FC236}">
                <a16:creationId xmlns:a16="http://schemas.microsoft.com/office/drawing/2014/main" id="{FA9C22F7-1CEE-654F-809D-F85CBE715966}"/>
              </a:ext>
            </a:extLst>
          </p:cNvPr>
          <p:cNvSpPr>
            <a:spLocks noGrp="1"/>
          </p:cNvSpPr>
          <p:nvPr>
            <p:ph idx="1"/>
          </p:nvPr>
        </p:nvSpPr>
        <p:spPr>
          <a:xfrm>
            <a:off x="595757" y="1536587"/>
            <a:ext cx="5300702" cy="4592132"/>
          </a:xfrm>
          <a:prstGeom prst="rect">
            <a:avLst/>
          </a:prstGeom>
        </p:spPr>
        <p:txBody>
          <a:bodyPr/>
          <a:lstStyle>
            <a:lvl1pPr marL="0" indent="0">
              <a:lnSpc>
                <a:spcPct val="100000"/>
              </a:lnSpc>
              <a:spcBef>
                <a:spcPts val="1000"/>
              </a:spcBef>
              <a:spcAft>
                <a:spcPts val="600"/>
              </a:spcAft>
              <a:buNone/>
              <a:defRPr sz="2400" b="1"/>
            </a:lvl1pPr>
            <a:lvl2pPr>
              <a:lnSpc>
                <a:spcPct val="100000"/>
              </a:lnSpc>
              <a:spcBef>
                <a:spcPts val="1000"/>
              </a:spcBef>
              <a:spcAft>
                <a:spcPts val="600"/>
              </a:spcAft>
              <a:defRPr sz="2000"/>
            </a:lvl2pPr>
            <a:lvl3pPr>
              <a:lnSpc>
                <a:spcPct val="100000"/>
              </a:lnSpc>
              <a:spcBef>
                <a:spcPts val="1000"/>
              </a:spcBef>
              <a:spcAft>
                <a:spcPts val="600"/>
              </a:spcAft>
              <a:defRPr sz="1800"/>
            </a:lvl3pPr>
            <a:lvl4pPr>
              <a:lnSpc>
                <a:spcPct val="100000"/>
              </a:lnSpc>
              <a:spcBef>
                <a:spcPts val="1000"/>
              </a:spcBef>
              <a:spcAft>
                <a:spcPts val="600"/>
              </a:spcAft>
              <a:defRPr sz="1600"/>
            </a:lvl4pPr>
            <a:lvl5pPr>
              <a:lnSpc>
                <a:spcPct val="100000"/>
              </a:lnSpc>
              <a:spcBef>
                <a:spcPts val="1000"/>
              </a:spcBef>
              <a:spcAft>
                <a:spcPts val="600"/>
              </a:spcAft>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a:extLst>
              <a:ext uri="{FF2B5EF4-FFF2-40B4-BE49-F238E27FC236}">
                <a16:creationId xmlns:a16="http://schemas.microsoft.com/office/drawing/2014/main" id="{09B65048-6439-2745-8D0F-D37DF0069956}"/>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t="-713"/>
          <a:stretch/>
        </p:blipFill>
        <p:spPr>
          <a:xfrm>
            <a:off x="6674074" y="959326"/>
            <a:ext cx="4324126" cy="5539445"/>
          </a:xfrm>
          <a:prstGeom prst="rect">
            <a:avLst/>
          </a:prstGeom>
        </p:spPr>
      </p:pic>
      <p:sp>
        <p:nvSpPr>
          <p:cNvPr id="14" name="Picture Placeholder 10">
            <a:extLst>
              <a:ext uri="{FF2B5EF4-FFF2-40B4-BE49-F238E27FC236}">
                <a16:creationId xmlns:a16="http://schemas.microsoft.com/office/drawing/2014/main" id="{E31C19A2-2F57-1C4A-B29E-39A2A3CD3C26}"/>
              </a:ext>
            </a:extLst>
          </p:cNvPr>
          <p:cNvSpPr>
            <a:spLocks noGrp="1"/>
          </p:cNvSpPr>
          <p:nvPr>
            <p:ph type="pic" sz="quarter" idx="13" hasCustomPrompt="1"/>
          </p:nvPr>
        </p:nvSpPr>
        <p:spPr>
          <a:xfrm>
            <a:off x="7071457" y="1953107"/>
            <a:ext cx="3533043" cy="4519160"/>
          </a:xfrm>
          <a:prstGeom prst="rect">
            <a:avLst/>
          </a:prstGeom>
          <a:solidFill>
            <a:schemeClr val="accent6"/>
          </a:solidFill>
        </p:spPr>
        <p:txBody>
          <a:bodyPr/>
          <a:lstStyle>
            <a:lvl1pPr marL="0" indent="0" algn="ctr">
              <a:buNone/>
              <a:defRPr sz="1600">
                <a:solidFill>
                  <a:schemeClr val="accent3"/>
                </a:solidFill>
              </a:defRPr>
            </a:lvl1pPr>
          </a:lstStyle>
          <a:p>
            <a:br>
              <a:rPr lang="en-US" dirty="0"/>
            </a:br>
            <a:r>
              <a:rPr lang="en-US" dirty="0"/>
              <a:t>Click icon to add picture</a:t>
            </a:r>
          </a:p>
        </p:txBody>
      </p:sp>
      <p:cxnSp>
        <p:nvCxnSpPr>
          <p:cNvPr id="15" name="Straight Connector 14">
            <a:extLst>
              <a:ext uri="{FF2B5EF4-FFF2-40B4-BE49-F238E27FC236}">
                <a16:creationId xmlns:a16="http://schemas.microsoft.com/office/drawing/2014/main" id="{9B1B1D98-AE47-5A46-95BE-7864BA454E38}"/>
              </a:ext>
            </a:extLst>
          </p:cNvPr>
          <p:cNvCxnSpPr>
            <a:cxnSpLocks/>
          </p:cNvCxnSpPr>
          <p:nvPr userDrawn="1"/>
        </p:nvCxnSpPr>
        <p:spPr>
          <a:xfrm>
            <a:off x="-32658" y="6485521"/>
            <a:ext cx="12224658" cy="0"/>
          </a:xfrm>
          <a:prstGeom prst="line">
            <a:avLst/>
          </a:prstGeom>
          <a:ln>
            <a:solidFill>
              <a:schemeClr val="accent3">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46294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bile Portrait Full Screen">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80A9186-9605-404D-969B-36C10F6DE354}"/>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15" name="Picture 14">
            <a:extLst>
              <a:ext uri="{FF2B5EF4-FFF2-40B4-BE49-F238E27FC236}">
                <a16:creationId xmlns:a16="http://schemas.microsoft.com/office/drawing/2014/main" id="{B61980DD-A17F-2B46-8FED-776B40DF51C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7" name="Picture 16">
            <a:extLst>
              <a:ext uri="{FF2B5EF4-FFF2-40B4-BE49-F238E27FC236}">
                <a16:creationId xmlns:a16="http://schemas.microsoft.com/office/drawing/2014/main" id="{A3BD1460-F719-C64A-B087-08B39CF9F1EB}"/>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9" name="Content Placeholder 2">
            <a:extLst>
              <a:ext uri="{FF2B5EF4-FFF2-40B4-BE49-F238E27FC236}">
                <a16:creationId xmlns:a16="http://schemas.microsoft.com/office/drawing/2014/main" id="{8B73DE91-0F47-5042-A509-2964F0ADC134}"/>
              </a:ext>
            </a:extLst>
          </p:cNvPr>
          <p:cNvSpPr>
            <a:spLocks noGrp="1"/>
          </p:cNvSpPr>
          <p:nvPr>
            <p:ph idx="1"/>
          </p:nvPr>
        </p:nvSpPr>
        <p:spPr>
          <a:xfrm>
            <a:off x="437768" y="1519315"/>
            <a:ext cx="7115971" cy="4592132"/>
          </a:xfrm>
          <a:prstGeom prst="rect">
            <a:avLst/>
          </a:prstGeom>
        </p:spPr>
        <p:txBody>
          <a:bodyPr/>
          <a:lstStyle>
            <a:lvl1pPr marL="0" indent="0">
              <a:lnSpc>
                <a:spcPct val="100000"/>
              </a:lnSpc>
              <a:spcBef>
                <a:spcPts val="1000"/>
              </a:spcBef>
              <a:spcAft>
                <a:spcPts val="600"/>
              </a:spcAft>
              <a:buNone/>
              <a:defRPr sz="2400" b="1"/>
            </a:lvl1pPr>
            <a:lvl2pPr>
              <a:lnSpc>
                <a:spcPct val="100000"/>
              </a:lnSpc>
              <a:spcBef>
                <a:spcPts val="1000"/>
              </a:spcBef>
              <a:spcAft>
                <a:spcPts val="600"/>
              </a:spcAft>
              <a:defRPr sz="2000"/>
            </a:lvl2pPr>
            <a:lvl3pPr>
              <a:lnSpc>
                <a:spcPct val="100000"/>
              </a:lnSpc>
              <a:spcBef>
                <a:spcPts val="1000"/>
              </a:spcBef>
              <a:spcAft>
                <a:spcPts val="600"/>
              </a:spcAft>
              <a:defRPr sz="1800"/>
            </a:lvl3pPr>
            <a:lvl4pPr>
              <a:lnSpc>
                <a:spcPct val="100000"/>
              </a:lnSpc>
              <a:spcBef>
                <a:spcPts val="1000"/>
              </a:spcBef>
              <a:spcAft>
                <a:spcPts val="600"/>
              </a:spcAft>
              <a:defRPr sz="1600"/>
            </a:lvl4pPr>
            <a:lvl5pPr>
              <a:lnSpc>
                <a:spcPct val="100000"/>
              </a:lnSpc>
              <a:spcBef>
                <a:spcPts val="1000"/>
              </a:spcBef>
              <a:spcAft>
                <a:spcPts val="600"/>
              </a:spcAft>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63C1909F-D922-E944-8E17-989A0C32A56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646506" y="775499"/>
            <a:ext cx="3500183" cy="6218308"/>
          </a:xfrm>
          <a:prstGeom prst="rect">
            <a:avLst/>
          </a:prstGeom>
          <a:effectLst/>
        </p:spPr>
      </p:pic>
      <p:sp>
        <p:nvSpPr>
          <p:cNvPr id="16" name="Picture Placeholder 10">
            <a:extLst>
              <a:ext uri="{FF2B5EF4-FFF2-40B4-BE49-F238E27FC236}">
                <a16:creationId xmlns:a16="http://schemas.microsoft.com/office/drawing/2014/main" id="{D2F9A2E7-7000-194D-A703-72F07021A4BB}"/>
              </a:ext>
            </a:extLst>
          </p:cNvPr>
          <p:cNvSpPr>
            <a:spLocks noGrp="1"/>
          </p:cNvSpPr>
          <p:nvPr>
            <p:ph type="pic" sz="quarter" idx="13" hasCustomPrompt="1"/>
          </p:nvPr>
        </p:nvSpPr>
        <p:spPr>
          <a:xfrm>
            <a:off x="8312034" y="1675469"/>
            <a:ext cx="2341759" cy="4137190"/>
          </a:xfrm>
          <a:prstGeom prst="rect">
            <a:avLst/>
          </a:prstGeom>
          <a:solidFill>
            <a:schemeClr val="accent6"/>
          </a:solidFill>
        </p:spPr>
        <p:txBody>
          <a:bodyPr/>
          <a:lstStyle>
            <a:lvl1pPr marL="0" indent="0" algn="ctr">
              <a:buNone/>
              <a:defRPr sz="1400">
                <a:solidFill>
                  <a:schemeClr val="accent3"/>
                </a:solidFill>
              </a:defRPr>
            </a:lvl1pPr>
          </a:lstStyle>
          <a:p>
            <a:br>
              <a:rPr lang="en-US" dirty="0"/>
            </a:br>
            <a:r>
              <a:rPr lang="en-US" dirty="0"/>
              <a:t>Click icon to add picture</a:t>
            </a:r>
          </a:p>
        </p:txBody>
      </p:sp>
    </p:spTree>
    <p:extLst>
      <p:ext uri="{BB962C8B-B14F-4D97-AF65-F5344CB8AC3E}">
        <p14:creationId xmlns:p14="http://schemas.microsoft.com/office/powerpoint/2010/main" val="26378009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F075C9B-4A31-6D46-8FA8-0022735E35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5539" t="23970"/>
          <a:stretch/>
        </p:blipFill>
        <p:spPr>
          <a:xfrm>
            <a:off x="5062329" y="0"/>
            <a:ext cx="7129670" cy="6858000"/>
          </a:xfrm>
          <a:prstGeom prst="rect">
            <a:avLst/>
          </a:prstGeom>
        </p:spPr>
      </p:pic>
      <p:sp>
        <p:nvSpPr>
          <p:cNvPr id="2" name="TextBox 1">
            <a:extLst>
              <a:ext uri="{FF2B5EF4-FFF2-40B4-BE49-F238E27FC236}">
                <a16:creationId xmlns:a16="http://schemas.microsoft.com/office/drawing/2014/main" id="{813490E4-6D34-AD4F-9606-D3A8E71B6F41}"/>
              </a:ext>
            </a:extLst>
          </p:cNvPr>
          <p:cNvSpPr txBox="1"/>
          <p:nvPr userDrawn="1"/>
        </p:nvSpPr>
        <p:spPr>
          <a:xfrm>
            <a:off x="639399" y="1431236"/>
            <a:ext cx="4422931" cy="1015663"/>
          </a:xfrm>
          <a:prstGeom prst="rect">
            <a:avLst/>
          </a:prstGeom>
          <a:noFill/>
        </p:spPr>
        <p:txBody>
          <a:bodyPr wrap="square" rtlCol="0">
            <a:spAutoFit/>
          </a:bodyPr>
          <a:lstStyle/>
          <a:p>
            <a:pPr algn="l"/>
            <a:r>
              <a:rPr lang="en-US" sz="6000" b="1" dirty="0"/>
              <a:t>Thank you</a:t>
            </a:r>
          </a:p>
        </p:txBody>
      </p:sp>
      <p:sp>
        <p:nvSpPr>
          <p:cNvPr id="10" name="TextBox 9">
            <a:extLst>
              <a:ext uri="{FF2B5EF4-FFF2-40B4-BE49-F238E27FC236}">
                <a16:creationId xmlns:a16="http://schemas.microsoft.com/office/drawing/2014/main" id="{93395DC6-A9B9-304E-A1E3-D5051C953A42}"/>
              </a:ext>
            </a:extLst>
          </p:cNvPr>
          <p:cNvSpPr txBox="1"/>
          <p:nvPr userDrawn="1"/>
        </p:nvSpPr>
        <p:spPr>
          <a:xfrm>
            <a:off x="733386" y="3233952"/>
            <a:ext cx="3439471" cy="1288366"/>
          </a:xfrm>
          <a:prstGeom prst="rect">
            <a:avLst/>
          </a:prstGeom>
          <a:noFill/>
        </p:spPr>
        <p:txBody>
          <a:bodyPr wrap="square" rtlCol="0">
            <a:spAutoFit/>
          </a:bodyPr>
          <a:lstStyle/>
          <a:p>
            <a:pPr marL="0" marR="0" indent="0" algn="l" defTabSz="914514" rtl="0" eaLnBrk="1" fontAlgn="auto" latinLnBrk="0" hangingPunct="1">
              <a:lnSpc>
                <a:spcPct val="200000"/>
              </a:lnSpc>
              <a:spcBef>
                <a:spcPts val="0"/>
              </a:spcBef>
              <a:spcAft>
                <a:spcPts val="0"/>
              </a:spcAft>
              <a:buClrTx/>
              <a:buSzTx/>
              <a:buFontTx/>
              <a:buNone/>
              <a:tabLst/>
              <a:defRPr/>
            </a:pPr>
            <a:r>
              <a:rPr lang="en-US" sz="800" b="1" i="0" u="none" strike="noStrike" kern="1200" baseline="0" dirty="0">
                <a:solidFill>
                  <a:schemeClr val="accent3"/>
                </a:solidFill>
                <a:latin typeface="Open Sans" panose="020B0606030504020204" pitchFamily="34" charset="0"/>
                <a:ea typeface="Open Sans" panose="020B0606030504020204" pitchFamily="34" charset="0"/>
                <a:cs typeface="Open Sans" panose="020B0606030504020204" pitchFamily="34" charset="0"/>
              </a:rPr>
              <a:t>FOR DISCUSSION PURPOSES ONLY. </a:t>
            </a:r>
          </a:p>
          <a:p>
            <a:pPr marL="0" marR="0" indent="0" algn="l" defTabSz="914514" rtl="0" eaLnBrk="1" fontAlgn="auto" latinLnBrk="0" hangingPunct="1">
              <a:lnSpc>
                <a:spcPct val="200000"/>
              </a:lnSpc>
              <a:spcBef>
                <a:spcPts val="0"/>
              </a:spcBef>
              <a:spcAft>
                <a:spcPts val="0"/>
              </a:spcAft>
              <a:buClrTx/>
              <a:buSzTx/>
              <a:buFontTx/>
              <a:buNone/>
              <a:tabLst/>
              <a:defRPr/>
            </a:pPr>
            <a:r>
              <a:rPr lang="en-US" sz="800" b="0" i="0" u="none" strike="noStrike" kern="1200" baseline="0" dirty="0">
                <a:solidFill>
                  <a:schemeClr val="accent3"/>
                </a:solidFill>
                <a:latin typeface="Open Sans" panose="020B0606030504020204" pitchFamily="34" charset="0"/>
                <a:ea typeface="Open Sans" panose="020B0606030504020204" pitchFamily="34" charset="0"/>
                <a:cs typeface="Open Sans" panose="020B0606030504020204" pitchFamily="34" charset="0"/>
              </a:rPr>
              <a:t>Sitecore Confidential and Proprietary. ©2019 Sitecore Corporation A/S. Sitecore</a:t>
            </a:r>
            <a:r>
              <a:rPr lang="en-US" sz="800" b="0" i="0" u="none" strike="noStrike" kern="1200" baseline="30000" dirty="0">
                <a:solidFill>
                  <a:schemeClr val="accent3"/>
                </a:solidFill>
                <a:latin typeface="Open Sans" panose="020B0606030504020204" pitchFamily="34" charset="0"/>
                <a:ea typeface="Open Sans" panose="020B0606030504020204" pitchFamily="34" charset="0"/>
                <a:cs typeface="Open Sans" panose="020B0606030504020204" pitchFamily="34" charset="0"/>
              </a:rPr>
              <a:t>®</a:t>
            </a:r>
            <a:r>
              <a:rPr lang="en-US" sz="800" b="0" i="0" u="none" strike="noStrike" kern="1200" baseline="0" dirty="0">
                <a:solidFill>
                  <a:schemeClr val="accent3"/>
                </a:solidFill>
                <a:latin typeface="Open Sans" panose="020B0606030504020204" pitchFamily="34" charset="0"/>
                <a:ea typeface="Open Sans" panose="020B0606030504020204" pitchFamily="34" charset="0"/>
                <a:cs typeface="Open Sans" panose="020B0606030504020204" pitchFamily="34" charset="0"/>
              </a:rPr>
              <a:t> and Own the Experience</a:t>
            </a:r>
            <a:r>
              <a:rPr lang="en-US" sz="800" b="0" i="0" u="none" strike="noStrike" kern="1200" baseline="30000" dirty="0">
                <a:solidFill>
                  <a:schemeClr val="accent3"/>
                </a:solidFill>
                <a:latin typeface="Open Sans" panose="020B0606030504020204" pitchFamily="34" charset="0"/>
                <a:ea typeface="Open Sans" panose="020B0606030504020204" pitchFamily="34" charset="0"/>
                <a:cs typeface="Open Sans" panose="020B0606030504020204" pitchFamily="34" charset="0"/>
              </a:rPr>
              <a:t>®</a:t>
            </a:r>
            <a:r>
              <a:rPr lang="en-US" sz="800" b="0" i="0" u="none" strike="noStrike" kern="1200" baseline="0" dirty="0">
                <a:solidFill>
                  <a:schemeClr val="accent3"/>
                </a:solidFill>
                <a:latin typeface="Open Sans" panose="020B0606030504020204" pitchFamily="34" charset="0"/>
                <a:ea typeface="Open Sans" panose="020B0606030504020204" pitchFamily="34" charset="0"/>
                <a:cs typeface="Open Sans" panose="020B0606030504020204" pitchFamily="34" charset="0"/>
              </a:rPr>
              <a:t> are registered trademarks of Sitecore Corporation A/S. All other brand names are the property of their respective owners.</a:t>
            </a:r>
            <a:endParaRPr lang="en-US" sz="800" baseline="0" dirty="0">
              <a:solidFill>
                <a:schemeClr val="accent3"/>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a:extLst>
              <a:ext uri="{FF2B5EF4-FFF2-40B4-BE49-F238E27FC236}">
                <a16:creationId xmlns:a16="http://schemas.microsoft.com/office/drawing/2014/main" id="{D0A4391B-30BD-D24E-B913-CBA5C068AD9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4455" y="5225458"/>
            <a:ext cx="2656023" cy="572419"/>
          </a:xfrm>
          <a:prstGeom prst="rect">
            <a:avLst/>
          </a:prstGeom>
        </p:spPr>
      </p:pic>
    </p:spTree>
    <p:extLst>
      <p:ext uri="{BB962C8B-B14F-4D97-AF65-F5344CB8AC3E}">
        <p14:creationId xmlns:p14="http://schemas.microsoft.com/office/powerpoint/2010/main" val="3139591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HeaderBasic_LgImage_SingleTex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3CEC76-62CC-C444-85DE-C5DFB45DC47B}"/>
              </a:ext>
            </a:extLst>
          </p:cNvPr>
          <p:cNvPicPr>
            <a:picLocks noChangeAspect="1"/>
          </p:cNvPicPr>
          <p:nvPr userDrawn="1"/>
        </p:nvPicPr>
        <p:blipFill>
          <a:blip r:embed="rId2"/>
          <a:stretch>
            <a:fillRect/>
          </a:stretch>
        </p:blipFill>
        <p:spPr>
          <a:xfrm>
            <a:off x="6350" y="0"/>
            <a:ext cx="12179300" cy="685800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9" y="6570783"/>
            <a:ext cx="8235978"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lumMod val="50000"/>
                  </a:schemeClr>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7" name="Text Placeholder 12">
            <a:extLst>
              <a:ext uri="{FF2B5EF4-FFF2-40B4-BE49-F238E27FC236}">
                <a16:creationId xmlns:a16="http://schemas.microsoft.com/office/drawing/2014/main" id="{80EA6A67-E335-5341-AA0E-7E1FCE7A6EC6}"/>
              </a:ext>
            </a:extLst>
          </p:cNvPr>
          <p:cNvSpPr>
            <a:spLocks noGrp="1"/>
          </p:cNvSpPr>
          <p:nvPr>
            <p:ph type="body" sz="quarter" idx="13" hasCustomPrompt="1"/>
          </p:nvPr>
        </p:nvSpPr>
        <p:spPr>
          <a:xfrm>
            <a:off x="587800" y="1748791"/>
            <a:ext cx="569843" cy="4475322"/>
          </a:xfrm>
          <a:prstGeom prst="rect">
            <a:avLst/>
          </a:prstGeom>
        </p:spPr>
        <p:txBody>
          <a:bodyPr lIns="0" tIns="0" rIns="0" bIns="0" anchor="t" anchorCtr="0"/>
          <a:lstStyle>
            <a:lvl1pPr marL="12700" indent="0">
              <a:lnSpc>
                <a:spcPct val="150000"/>
              </a:lnSpc>
              <a:spcBef>
                <a:spcPts val="0"/>
              </a:spcBef>
              <a:buNone/>
              <a:tabLst/>
              <a:defRPr sz="1800" b="1">
                <a:solidFill>
                  <a:srgbClr val="FF0000"/>
                </a:solidFill>
                <a:latin typeface="Open Sans" panose="020B0606030504020204" pitchFamily="34" charset="0"/>
                <a:ea typeface="Open Sans" panose="020B0606030504020204" pitchFamily="34" charset="0"/>
                <a:cs typeface="Open Sans" panose="020B0606030504020204" pitchFamily="34" charset="0"/>
              </a:defRPr>
            </a:lvl1pPr>
            <a:lvl2pPr marL="12700" indent="0">
              <a:buNone/>
              <a:tabLst/>
              <a:defRPr sz="2400"/>
            </a:lvl2pPr>
            <a:lvl3pPr marL="12700" indent="0">
              <a:buNone/>
              <a:tabLst/>
              <a:defRPr sz="2400"/>
            </a:lvl3pPr>
            <a:lvl4pPr marL="12700" indent="0">
              <a:buNone/>
              <a:tabLst/>
              <a:defRPr sz="2400"/>
            </a:lvl4pPr>
            <a:lvl5pPr marL="12700" indent="0">
              <a:buNone/>
              <a:tabLst/>
              <a:defRPr sz="2400"/>
            </a:lvl5pPr>
          </a:lstStyle>
          <a:p>
            <a:pPr lvl="0"/>
            <a:r>
              <a:rPr lang="en-US" dirty="0"/>
              <a:t>01</a:t>
            </a:r>
          </a:p>
          <a:p>
            <a:pPr lvl="0"/>
            <a:r>
              <a:rPr lang="en-US" dirty="0"/>
              <a:t>02</a:t>
            </a:r>
          </a:p>
          <a:p>
            <a:pPr lvl="0"/>
            <a:r>
              <a:rPr lang="en-US" dirty="0"/>
              <a:t>03</a:t>
            </a:r>
          </a:p>
          <a:p>
            <a:pPr lvl="0"/>
            <a:r>
              <a:rPr lang="en-US" dirty="0"/>
              <a:t>04</a:t>
            </a:r>
          </a:p>
          <a:p>
            <a:pPr lvl="0"/>
            <a:r>
              <a:rPr lang="en-US" dirty="0"/>
              <a:t>05</a:t>
            </a:r>
          </a:p>
          <a:p>
            <a:pPr lvl="0"/>
            <a:r>
              <a:rPr lang="en-US" dirty="0"/>
              <a:t>06</a:t>
            </a:r>
          </a:p>
          <a:p>
            <a:pPr lvl="0"/>
            <a:r>
              <a:rPr lang="en-US" dirty="0"/>
              <a:t>07</a:t>
            </a:r>
          </a:p>
          <a:p>
            <a:pPr lvl="0"/>
            <a:r>
              <a:rPr lang="en-US" dirty="0"/>
              <a:t>08</a:t>
            </a:r>
          </a:p>
          <a:p>
            <a:pPr lvl="0"/>
            <a:r>
              <a:rPr lang="en-US" dirty="0"/>
              <a:t>09</a:t>
            </a:r>
          </a:p>
        </p:txBody>
      </p:sp>
      <p:sp>
        <p:nvSpPr>
          <p:cNvPr id="8" name="Text Placeholder 17">
            <a:extLst>
              <a:ext uri="{FF2B5EF4-FFF2-40B4-BE49-F238E27FC236}">
                <a16:creationId xmlns:a16="http://schemas.microsoft.com/office/drawing/2014/main" id="{367F50F6-D7B2-5749-BD62-F5621722AF2F}"/>
              </a:ext>
            </a:extLst>
          </p:cNvPr>
          <p:cNvSpPr>
            <a:spLocks noGrp="1"/>
          </p:cNvSpPr>
          <p:nvPr>
            <p:ph type="body" sz="quarter" idx="14" hasCustomPrompt="1"/>
          </p:nvPr>
        </p:nvSpPr>
        <p:spPr>
          <a:xfrm>
            <a:off x="1465104" y="1710245"/>
            <a:ext cx="7010302" cy="4475163"/>
          </a:xfrm>
          <a:prstGeom prst="rect">
            <a:avLst/>
          </a:prstGeom>
        </p:spPr>
        <p:txBody>
          <a:bodyPr/>
          <a:lstStyle>
            <a:lvl1pPr marL="0" marR="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lang="en-US" sz="1800" b="0" i="0" smtClean="0">
                <a:effectLs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 title goes here</a:t>
            </a:r>
          </a:p>
          <a:p>
            <a:pPr lvl="0"/>
            <a:r>
              <a:rPr lang="en-US" dirty="0"/>
              <a:t>Lorem ipsum dolor sit </a:t>
            </a:r>
            <a:r>
              <a:rPr lang="en-US" dirty="0" err="1"/>
              <a:t>amet</a:t>
            </a:r>
            <a:endParaRPr lang="en-US" dirty="0"/>
          </a:p>
          <a:p>
            <a:pPr lvl="0"/>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vulputate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eget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nisl</a:t>
            </a:r>
            <a:r>
              <a:rPr lang="en-US" b="0" i="0" dirty="0">
                <a:solidFill>
                  <a:srgbClr val="000000"/>
                </a:solidFill>
                <a:effectLst/>
                <a:latin typeface="Open Sans" panose="020B0606030504020204" pitchFamily="34" charset="0"/>
              </a:rPr>
              <a:t> at </a:t>
            </a:r>
            <a:r>
              <a:rPr lang="en-US" b="0" i="0" dirty="0" err="1">
                <a:solidFill>
                  <a:srgbClr val="000000"/>
                </a:solidFill>
                <a:effectLst/>
                <a:latin typeface="Open Sans" panose="020B0606030504020204" pitchFamily="34" charset="0"/>
              </a:rPr>
              <a:t>aliquam</a:t>
            </a:r>
            <a:endParaRPr lang="en-US" b="0" i="0" dirty="0">
              <a:solidFill>
                <a:srgbClr val="000000"/>
              </a:solidFill>
              <a:effectLst/>
              <a:latin typeface="Open Sans" panose="020B0606030504020204" pitchFamily="34" charset="0"/>
            </a:endParaRPr>
          </a:p>
          <a:p>
            <a:pPr lvl="0"/>
            <a:r>
              <a:rPr lang="en-US" b="0" i="0" dirty="0" err="1">
                <a:solidFill>
                  <a:srgbClr val="000000"/>
                </a:solidFill>
                <a:effectLst/>
                <a:latin typeface="Open Sans" panose="020B0606030504020204" pitchFamily="34" charset="0"/>
              </a:rPr>
              <a:t>Phasellus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auctor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sodales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justo</a:t>
            </a:r>
            <a:r>
              <a:rPr lang="en-US" b="0" i="0" dirty="0">
                <a:solidFill>
                  <a:srgbClr val="000000"/>
                </a:solidFill>
                <a:effectLst/>
                <a:latin typeface="Open Sans" panose="020B0606030504020204" pitchFamily="34" charset="0"/>
              </a:rPr>
              <a:t> vitae </a:t>
            </a:r>
            <a:r>
              <a:rPr lang="en-US" b="0" i="0" dirty="0" err="1">
                <a:solidFill>
                  <a:srgbClr val="000000"/>
                </a:solidFill>
                <a:effectLst/>
                <a:latin typeface="Open Sans" panose="020B0606030504020204" pitchFamily="34" charset="0"/>
              </a:rPr>
              <a:t>iaculis</a:t>
            </a:r>
            <a:endParaRPr lang="en-US" b="0" i="0" dirty="0">
              <a:solidFill>
                <a:srgbClr val="000000"/>
              </a:solidFill>
              <a:effectLst/>
              <a:latin typeface="Open Sans" panose="020B0606030504020204" pitchFamily="34" charset="0"/>
            </a:endParaRPr>
          </a:p>
          <a:p>
            <a:pPr lvl="0"/>
            <a:r>
              <a:rPr lang="en-US" dirty="0"/>
              <a:t>Integer </a:t>
            </a:r>
            <a:r>
              <a:rPr lang="en-US" dirty="0" err="1"/>
              <a:t>commodo</a:t>
            </a:r>
            <a:r>
              <a:rPr lang="en-US" dirty="0"/>
              <a:t> </a:t>
            </a:r>
            <a:r>
              <a:rPr lang="en-US" dirty="0" err="1"/>
              <a:t>quam</a:t>
            </a:r>
            <a:r>
              <a:rPr lang="en-US" dirty="0"/>
              <a:t> non </a:t>
            </a:r>
            <a:r>
              <a:rPr lang="en-US" dirty="0" err="1"/>
              <a:t>urna</a:t>
            </a:r>
            <a:r>
              <a:rPr lang="en-US" dirty="0"/>
              <a:t> </a:t>
            </a:r>
            <a:r>
              <a:rPr lang="en-US" dirty="0" err="1"/>
              <a:t>feugiat</a:t>
            </a:r>
            <a:endParaRPr lang="en-US" dirty="0"/>
          </a:p>
          <a:p>
            <a:pPr lvl="0"/>
            <a:r>
              <a:rPr lang="en-US" dirty="0" err="1"/>
              <a:t>Sed</a:t>
            </a:r>
            <a:r>
              <a:rPr lang="en-US" dirty="0"/>
              <a:t> </a:t>
            </a:r>
            <a:r>
              <a:rPr lang="en-US" dirty="0" err="1"/>
              <a:t>vulputate</a:t>
            </a:r>
            <a:r>
              <a:rPr lang="en-US" dirty="0"/>
              <a:t> </a:t>
            </a:r>
            <a:r>
              <a:rPr lang="en-US" dirty="0" err="1"/>
              <a:t>eget</a:t>
            </a:r>
            <a:r>
              <a:rPr lang="en-US" dirty="0"/>
              <a:t> </a:t>
            </a:r>
            <a:r>
              <a:rPr lang="en-US" dirty="0" err="1"/>
              <a:t>nisl</a:t>
            </a:r>
            <a:r>
              <a:rPr lang="en-US" dirty="0"/>
              <a:t> at </a:t>
            </a:r>
            <a:r>
              <a:rPr lang="en-US" dirty="0" err="1"/>
              <a:t>aliquam</a:t>
            </a:r>
            <a:endParaRPr lang="en-US" dirty="0"/>
          </a:p>
          <a:p>
            <a:pPr lvl="0"/>
            <a:r>
              <a:rPr lang="en-US" dirty="0" err="1"/>
              <a:t>Phasellus</a:t>
            </a:r>
            <a:r>
              <a:rPr lang="en-US" dirty="0"/>
              <a:t> </a:t>
            </a:r>
            <a:r>
              <a:rPr lang="en-US" dirty="0" err="1"/>
              <a:t>auctor</a:t>
            </a:r>
            <a:r>
              <a:rPr lang="en-US" dirty="0"/>
              <a:t> </a:t>
            </a:r>
            <a:r>
              <a:rPr lang="en-US" dirty="0" err="1"/>
              <a:t>sodales</a:t>
            </a:r>
            <a:r>
              <a:rPr lang="en-US" dirty="0"/>
              <a:t> </a:t>
            </a:r>
            <a:r>
              <a:rPr lang="en-US" dirty="0" err="1"/>
              <a:t>justo</a:t>
            </a:r>
            <a:r>
              <a:rPr lang="en-US" dirty="0"/>
              <a:t> vitae </a:t>
            </a:r>
            <a:r>
              <a:rPr lang="en-US" dirty="0" err="1"/>
              <a:t>iaculi</a:t>
            </a:r>
            <a:endParaRPr lang="en-US" dirty="0"/>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vulputate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eget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nisl</a:t>
            </a:r>
            <a:r>
              <a:rPr lang="en-US" b="0" i="0" dirty="0">
                <a:solidFill>
                  <a:srgbClr val="000000"/>
                </a:solidFill>
                <a:effectLst/>
                <a:latin typeface="Open Sans" panose="020B0606030504020204" pitchFamily="34" charset="0"/>
              </a:rPr>
              <a:t> at </a:t>
            </a:r>
            <a:r>
              <a:rPr lang="en-US" b="0" i="0" dirty="0" err="1">
                <a:solidFill>
                  <a:srgbClr val="000000"/>
                </a:solidFill>
                <a:effectLst/>
                <a:latin typeface="Open Sans" panose="020B0606030504020204" pitchFamily="34" charset="0"/>
              </a:rPr>
              <a:t>aliquam</a:t>
            </a:r>
            <a:endParaRPr lang="en-US" b="0" i="0" dirty="0">
              <a:solidFill>
                <a:srgbClr val="000000"/>
              </a:solidFill>
              <a:effectLst/>
              <a:latin typeface="Open Sans" panose="020B0606030504020204" pitchFamily="34" charset="0"/>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b="0" i="0" dirty="0" err="1">
                <a:solidFill>
                  <a:srgbClr val="000000"/>
                </a:solidFill>
                <a:effectLst/>
                <a:latin typeface="Open Sans" panose="020B0606030504020204" pitchFamily="34" charset="0"/>
              </a:rPr>
              <a:t>Phasellus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auctor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sodales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justo</a:t>
            </a:r>
            <a:r>
              <a:rPr lang="en-US" b="0" i="0" dirty="0">
                <a:solidFill>
                  <a:srgbClr val="000000"/>
                </a:solidFill>
                <a:effectLst/>
                <a:latin typeface="Open Sans" panose="020B0606030504020204" pitchFamily="34" charset="0"/>
              </a:rPr>
              <a:t> vitae </a:t>
            </a:r>
            <a:r>
              <a:rPr lang="en-US" b="0" i="0" dirty="0" err="1">
                <a:solidFill>
                  <a:srgbClr val="000000"/>
                </a:solidFill>
                <a:effectLst/>
                <a:latin typeface="Open Sans" panose="020B0606030504020204" pitchFamily="34" charset="0"/>
              </a:rPr>
              <a:t>iaculis</a:t>
            </a:r>
            <a:endParaRPr lang="en-US" b="0" i="0" dirty="0">
              <a:solidFill>
                <a:srgbClr val="000000"/>
              </a:solidFill>
              <a:effectLst/>
              <a:latin typeface="Open Sans" panose="020B0606030504020204" pitchFamily="34" charset="0"/>
            </a:endParaRPr>
          </a:p>
        </p:txBody>
      </p:sp>
      <p:sp>
        <p:nvSpPr>
          <p:cNvPr id="9" name="Text Placeholder 43">
            <a:extLst>
              <a:ext uri="{FF2B5EF4-FFF2-40B4-BE49-F238E27FC236}">
                <a16:creationId xmlns:a16="http://schemas.microsoft.com/office/drawing/2014/main" id="{0F552344-2D13-0549-B437-7DF12A3786EB}"/>
              </a:ext>
            </a:extLst>
          </p:cNvPr>
          <p:cNvSpPr>
            <a:spLocks noGrp="1"/>
          </p:cNvSpPr>
          <p:nvPr>
            <p:ph type="body" sz="quarter" idx="11" hasCustomPrompt="1"/>
          </p:nvPr>
        </p:nvSpPr>
        <p:spPr>
          <a:xfrm>
            <a:off x="508287" y="778460"/>
            <a:ext cx="4452729" cy="570728"/>
          </a:xfrm>
          <a:prstGeom prst="rect">
            <a:avLst/>
          </a:prstGeom>
        </p:spPr>
        <p:txBody>
          <a:bodyPr/>
          <a:lstStyle>
            <a:lvl1pPr marL="0" indent="0">
              <a:lnSpc>
                <a:spcPct val="100000"/>
              </a:lnSpc>
              <a:spcBef>
                <a:spcPts val="0"/>
              </a:spcBef>
              <a:buNone/>
              <a:defRPr sz="42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Agenda</a:t>
            </a:r>
          </a:p>
        </p:txBody>
      </p:sp>
      <p:pic>
        <p:nvPicPr>
          <p:cNvPr id="14" name="Picture 13">
            <a:extLst>
              <a:ext uri="{FF2B5EF4-FFF2-40B4-BE49-F238E27FC236}">
                <a16:creationId xmlns:a16="http://schemas.microsoft.com/office/drawing/2014/main" id="{2FEE165D-B3BD-E643-AD27-E86FC6C3B85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08036"/>
            <a:ext cx="1756746" cy="378610"/>
          </a:xfrm>
          <a:prstGeom prst="rect">
            <a:avLst/>
          </a:prstGeom>
        </p:spPr>
      </p:pic>
    </p:spTree>
    <p:extLst>
      <p:ext uri="{BB962C8B-B14F-4D97-AF65-F5344CB8AC3E}">
        <p14:creationId xmlns:p14="http://schemas.microsoft.com/office/powerpoint/2010/main" val="3299786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Text Only">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lumMod val="50000"/>
                  </a:schemeClr>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pic>
        <p:nvPicPr>
          <p:cNvPr id="6" name="Picture 5">
            <a:extLst>
              <a:ext uri="{FF2B5EF4-FFF2-40B4-BE49-F238E27FC236}">
                <a16:creationId xmlns:a16="http://schemas.microsoft.com/office/drawing/2014/main" id="{FB480229-85AC-2441-8831-422E20D6565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Text Placeholder 4">
            <a:extLst>
              <a:ext uri="{FF2B5EF4-FFF2-40B4-BE49-F238E27FC236}">
                <a16:creationId xmlns:a16="http://schemas.microsoft.com/office/drawing/2014/main" id="{4B310639-4176-4A46-92AF-86A12E3D04EB}"/>
              </a:ext>
            </a:extLst>
          </p:cNvPr>
          <p:cNvSpPr txBox="1">
            <a:spLocks/>
          </p:cNvSpPr>
          <p:nvPr userDrawn="1"/>
        </p:nvSpPr>
        <p:spPr>
          <a:xfrm>
            <a:off x="654420" y="2139322"/>
            <a:ext cx="6782700" cy="2871590"/>
          </a:xfrm>
          <a:prstGeom prst="rect">
            <a:avLst/>
          </a:prstGeom>
        </p:spPr>
        <p:txBody>
          <a:bodyPr lIns="0" tIns="0" rIns="0" bIns="0"/>
          <a:lstStyle>
            <a:lvl1pPr marL="0" indent="0" algn="l" defTabSz="914400" rtl="0" eaLnBrk="1" latinLnBrk="0" hangingPunct="1">
              <a:lnSpc>
                <a:spcPct val="100000"/>
              </a:lnSpc>
              <a:spcBef>
                <a:spcPts val="1000"/>
              </a:spcBef>
              <a:buFont typeface="Arial" panose="020B0604020202020204" pitchFamily="34" charset="0"/>
              <a:buNone/>
              <a:defRPr sz="2200" b="1"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800" dirty="0"/>
          </a:p>
        </p:txBody>
      </p:sp>
      <p:sp>
        <p:nvSpPr>
          <p:cNvPr id="9" name="Text Placeholder 8">
            <a:extLst>
              <a:ext uri="{FF2B5EF4-FFF2-40B4-BE49-F238E27FC236}">
                <a16:creationId xmlns:a16="http://schemas.microsoft.com/office/drawing/2014/main" id="{DFB17460-DBBC-474A-AF69-257ADD6CD4E7}"/>
              </a:ext>
            </a:extLst>
          </p:cNvPr>
          <p:cNvSpPr>
            <a:spLocks noGrp="1"/>
          </p:cNvSpPr>
          <p:nvPr>
            <p:ph type="body" sz="quarter" idx="10" hasCustomPrompt="1"/>
          </p:nvPr>
        </p:nvSpPr>
        <p:spPr>
          <a:xfrm>
            <a:off x="807486" y="2369378"/>
            <a:ext cx="6977614" cy="3002453"/>
          </a:xfrm>
          <a:prstGeom prst="rect">
            <a:avLst/>
          </a:prstGeom>
        </p:spPr>
        <p:txBody>
          <a:bodyPr lIns="0" tIns="0" rIns="0" bIns="0"/>
          <a:lstStyle>
            <a:lvl1pPr marL="0" indent="0">
              <a:buNone/>
              <a:defRPr sz="4800" b="1"/>
            </a:lvl1pPr>
            <a:lvl2pPr marL="457200" indent="0">
              <a:buNone/>
              <a:defRPr sz="4800" b="1"/>
            </a:lvl2pPr>
            <a:lvl3pPr marL="914400" indent="0">
              <a:buNone/>
              <a:defRPr sz="4800" b="1"/>
            </a:lvl3pPr>
            <a:lvl4pPr marL="1371600" indent="0">
              <a:buNone/>
              <a:defRPr sz="4800" b="1"/>
            </a:lvl4pPr>
            <a:lvl5pPr marL="1828800" indent="0">
              <a:buNone/>
              <a:defRPr sz="4800" b="1"/>
            </a:lvl5pPr>
          </a:lstStyle>
          <a:p>
            <a:pPr lvl="0"/>
            <a:r>
              <a:rPr lang="en-US" dirty="0"/>
              <a:t>Lorem ipsum </a:t>
            </a:r>
            <a:r>
              <a:rPr lang="en-US" dirty="0" err="1"/>
              <a:t>dividerius</a:t>
            </a:r>
            <a:r>
              <a:rPr lang="en-US" dirty="0"/>
              <a:t> </a:t>
            </a:r>
            <a:r>
              <a:rPr lang="en-US" dirty="0" err="1"/>
              <a:t>textori</a:t>
            </a:r>
            <a:r>
              <a:rPr lang="en-US" dirty="0"/>
              <a:t> </a:t>
            </a:r>
            <a:r>
              <a:rPr lang="en-US" dirty="0" err="1"/>
              <a:t>ferus</a:t>
            </a:r>
            <a:r>
              <a:rPr lang="en-US" dirty="0"/>
              <a:t> </a:t>
            </a:r>
            <a:r>
              <a:rPr lang="en-US" dirty="0" err="1"/>
              <a:t>moreitoni</a:t>
            </a:r>
            <a:endParaRPr lang="en-US" dirty="0"/>
          </a:p>
        </p:txBody>
      </p:sp>
      <p:grpSp>
        <p:nvGrpSpPr>
          <p:cNvPr id="12" name="Group 11">
            <a:extLst>
              <a:ext uri="{FF2B5EF4-FFF2-40B4-BE49-F238E27FC236}">
                <a16:creationId xmlns:a16="http://schemas.microsoft.com/office/drawing/2014/main" id="{D230B5B3-6C67-E74F-9DA0-8980A0090F82}"/>
              </a:ext>
            </a:extLst>
          </p:cNvPr>
          <p:cNvGrpSpPr/>
          <p:nvPr userDrawn="1"/>
        </p:nvGrpSpPr>
        <p:grpSpPr>
          <a:xfrm>
            <a:off x="0" y="2569053"/>
            <a:ext cx="650490" cy="120502"/>
            <a:chOff x="462384" y="1403498"/>
            <a:chExt cx="650490" cy="120502"/>
          </a:xfrm>
        </p:grpSpPr>
        <p:sp>
          <p:nvSpPr>
            <p:cNvPr id="13" name="Oval 12">
              <a:extLst>
                <a:ext uri="{FF2B5EF4-FFF2-40B4-BE49-F238E27FC236}">
                  <a16:creationId xmlns:a16="http://schemas.microsoft.com/office/drawing/2014/main" id="{945BCC88-E2E0-354E-B4A9-116616F3BE5B}"/>
                </a:ext>
              </a:extLst>
            </p:cNvPr>
            <p:cNvSpPr/>
            <p:nvPr userDrawn="1"/>
          </p:nvSpPr>
          <p:spPr>
            <a:xfrm>
              <a:off x="992372" y="1403498"/>
              <a:ext cx="120502" cy="120502"/>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24E332AE-54C3-DE48-B1B8-5847B19F4D3D}"/>
                </a:ext>
              </a:extLst>
            </p:cNvPr>
            <p:cNvCxnSpPr>
              <a:cxnSpLocks/>
              <a:stCxn id="13" idx="2"/>
            </p:cNvCxnSpPr>
            <p:nvPr userDrawn="1"/>
          </p:nvCxnSpPr>
          <p:spPr>
            <a:xfrm flipH="1">
              <a:off x="462384" y="1463749"/>
              <a:ext cx="52998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F7A1ACD-7F8C-824E-895B-FA77348A519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07486" y="604287"/>
            <a:ext cx="1770251" cy="381520"/>
          </a:xfrm>
          <a:prstGeom prst="rect">
            <a:avLst/>
          </a:prstGeom>
        </p:spPr>
      </p:pic>
    </p:spTree>
    <p:extLst>
      <p:ext uri="{BB962C8B-B14F-4D97-AF65-F5344CB8AC3E}">
        <p14:creationId xmlns:p14="http://schemas.microsoft.com/office/powerpoint/2010/main" val="1353593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line +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291836E-B617-EE44-B407-7E9FF7EC2DFB}"/>
              </a:ext>
            </a:extLst>
          </p:cNvPr>
          <p:cNvSpPr>
            <a:spLocks noGrp="1"/>
          </p:cNvSpPr>
          <p:nvPr>
            <p:ph type="pic" sz="quarter" idx="10" hasCustomPrompt="1"/>
          </p:nvPr>
        </p:nvSpPr>
        <p:spPr>
          <a:xfrm>
            <a:off x="3483406" y="995681"/>
            <a:ext cx="7274508" cy="4827588"/>
          </a:xfrm>
          <a:custGeom>
            <a:avLst/>
            <a:gdLst>
              <a:gd name="connsiteX0" fmla="*/ 0 w 7251256"/>
              <a:gd name="connsiteY0" fmla="*/ 0 h 4827588"/>
              <a:gd name="connsiteX1" fmla="*/ 7251256 w 7251256"/>
              <a:gd name="connsiteY1" fmla="*/ 0 h 4827588"/>
              <a:gd name="connsiteX2" fmla="*/ 7251256 w 7251256"/>
              <a:gd name="connsiteY2" fmla="*/ 4827588 h 4827588"/>
              <a:gd name="connsiteX3" fmla="*/ 0 w 7251256"/>
              <a:gd name="connsiteY3" fmla="*/ 4827588 h 4827588"/>
              <a:gd name="connsiteX4" fmla="*/ 0 w 7251256"/>
              <a:gd name="connsiteY4" fmla="*/ 0 h 4827588"/>
              <a:gd name="connsiteX0" fmla="*/ 21414 w 7272670"/>
              <a:gd name="connsiteY0" fmla="*/ 0 h 4827588"/>
              <a:gd name="connsiteX1" fmla="*/ 7272670 w 7272670"/>
              <a:gd name="connsiteY1" fmla="*/ 0 h 4827588"/>
              <a:gd name="connsiteX2" fmla="*/ 7272670 w 7272670"/>
              <a:gd name="connsiteY2" fmla="*/ 4827588 h 4827588"/>
              <a:gd name="connsiteX3" fmla="*/ 21414 w 7272670"/>
              <a:gd name="connsiteY3" fmla="*/ 4827588 h 4827588"/>
              <a:gd name="connsiteX4" fmla="*/ 0 w 7272670"/>
              <a:gd name="connsiteY4" fmla="*/ 478464 h 4827588"/>
              <a:gd name="connsiteX5" fmla="*/ 21414 w 7272670"/>
              <a:gd name="connsiteY5" fmla="*/ 0 h 4827588"/>
              <a:gd name="connsiteX0" fmla="*/ 21864 w 7273120"/>
              <a:gd name="connsiteY0" fmla="*/ 0 h 4827588"/>
              <a:gd name="connsiteX1" fmla="*/ 7273120 w 7273120"/>
              <a:gd name="connsiteY1" fmla="*/ 0 h 4827588"/>
              <a:gd name="connsiteX2" fmla="*/ 7273120 w 7273120"/>
              <a:gd name="connsiteY2" fmla="*/ 4827588 h 4827588"/>
              <a:gd name="connsiteX3" fmla="*/ 21864 w 7273120"/>
              <a:gd name="connsiteY3" fmla="*/ 4827588 h 4827588"/>
              <a:gd name="connsiteX4" fmla="*/ 450 w 7273120"/>
              <a:gd name="connsiteY4" fmla="*/ 478464 h 4827588"/>
              <a:gd name="connsiteX5" fmla="*/ 21864 w 7273120"/>
              <a:gd name="connsiteY5" fmla="*/ 0 h 4827588"/>
              <a:gd name="connsiteX0" fmla="*/ 0 w 7282253"/>
              <a:gd name="connsiteY0" fmla="*/ 7749 h 4827588"/>
              <a:gd name="connsiteX1" fmla="*/ 7282253 w 7282253"/>
              <a:gd name="connsiteY1" fmla="*/ 0 h 4827588"/>
              <a:gd name="connsiteX2" fmla="*/ 7282253 w 7282253"/>
              <a:gd name="connsiteY2" fmla="*/ 4827588 h 4827588"/>
              <a:gd name="connsiteX3" fmla="*/ 30997 w 7282253"/>
              <a:gd name="connsiteY3" fmla="*/ 4827588 h 4827588"/>
              <a:gd name="connsiteX4" fmla="*/ 9583 w 7282253"/>
              <a:gd name="connsiteY4" fmla="*/ 478464 h 4827588"/>
              <a:gd name="connsiteX5" fmla="*/ 0 w 7282253"/>
              <a:gd name="connsiteY5" fmla="*/ 7749 h 4827588"/>
              <a:gd name="connsiteX0" fmla="*/ 0 w 7274504"/>
              <a:gd name="connsiteY0" fmla="*/ 15498 h 4827588"/>
              <a:gd name="connsiteX1" fmla="*/ 7274504 w 7274504"/>
              <a:gd name="connsiteY1" fmla="*/ 0 h 4827588"/>
              <a:gd name="connsiteX2" fmla="*/ 7274504 w 7274504"/>
              <a:gd name="connsiteY2" fmla="*/ 4827588 h 4827588"/>
              <a:gd name="connsiteX3" fmla="*/ 23248 w 7274504"/>
              <a:gd name="connsiteY3" fmla="*/ 4827588 h 4827588"/>
              <a:gd name="connsiteX4" fmla="*/ 1834 w 7274504"/>
              <a:gd name="connsiteY4" fmla="*/ 478464 h 4827588"/>
              <a:gd name="connsiteX5" fmla="*/ 0 w 7274504"/>
              <a:gd name="connsiteY5" fmla="*/ 15498 h 4827588"/>
              <a:gd name="connsiteX0" fmla="*/ 0 w 7274504"/>
              <a:gd name="connsiteY0" fmla="*/ 15498 h 4827588"/>
              <a:gd name="connsiteX1" fmla="*/ 7274504 w 7274504"/>
              <a:gd name="connsiteY1" fmla="*/ 0 h 4827588"/>
              <a:gd name="connsiteX2" fmla="*/ 7274504 w 7274504"/>
              <a:gd name="connsiteY2" fmla="*/ 4827588 h 4827588"/>
              <a:gd name="connsiteX3" fmla="*/ 23248 w 7274504"/>
              <a:gd name="connsiteY3" fmla="*/ 4827588 h 4827588"/>
              <a:gd name="connsiteX4" fmla="*/ 1834 w 7274504"/>
              <a:gd name="connsiteY4" fmla="*/ 478464 h 4827588"/>
              <a:gd name="connsiteX5" fmla="*/ 0 w 7274504"/>
              <a:gd name="connsiteY5" fmla="*/ 15498 h 4827588"/>
              <a:gd name="connsiteX0" fmla="*/ 518143 w 7792647"/>
              <a:gd name="connsiteY0" fmla="*/ 15498 h 4836797"/>
              <a:gd name="connsiteX1" fmla="*/ 7792647 w 7792647"/>
              <a:gd name="connsiteY1" fmla="*/ 0 h 4836797"/>
              <a:gd name="connsiteX2" fmla="*/ 7792647 w 7792647"/>
              <a:gd name="connsiteY2" fmla="*/ 4827588 h 4836797"/>
              <a:gd name="connsiteX3" fmla="*/ 541391 w 7792647"/>
              <a:gd name="connsiteY3" fmla="*/ 4827588 h 4836797"/>
              <a:gd name="connsiteX4" fmla="*/ 526285 w 7792647"/>
              <a:gd name="connsiteY4" fmla="*/ 4355023 h 4836797"/>
              <a:gd name="connsiteX5" fmla="*/ 519977 w 7792647"/>
              <a:gd name="connsiteY5" fmla="*/ 478464 h 4836797"/>
              <a:gd name="connsiteX6" fmla="*/ 518143 w 7792647"/>
              <a:gd name="connsiteY6" fmla="*/ 15498 h 4836797"/>
              <a:gd name="connsiteX0" fmla="*/ 521639 w 7796143"/>
              <a:gd name="connsiteY0" fmla="*/ 15498 h 4827588"/>
              <a:gd name="connsiteX1" fmla="*/ 7796143 w 7796143"/>
              <a:gd name="connsiteY1" fmla="*/ 0 h 4827588"/>
              <a:gd name="connsiteX2" fmla="*/ 7796143 w 7796143"/>
              <a:gd name="connsiteY2" fmla="*/ 4827588 h 4827588"/>
              <a:gd name="connsiteX3" fmla="*/ 544887 w 7796143"/>
              <a:gd name="connsiteY3" fmla="*/ 4827588 h 4827588"/>
              <a:gd name="connsiteX4" fmla="*/ 529781 w 7796143"/>
              <a:gd name="connsiteY4" fmla="*/ 4355023 h 4827588"/>
              <a:gd name="connsiteX5" fmla="*/ 523473 w 7796143"/>
              <a:gd name="connsiteY5" fmla="*/ 478464 h 4827588"/>
              <a:gd name="connsiteX6" fmla="*/ 521639 w 7796143"/>
              <a:gd name="connsiteY6" fmla="*/ 15498 h 4827588"/>
              <a:gd name="connsiteX0" fmla="*/ 521639 w 7796143"/>
              <a:gd name="connsiteY0" fmla="*/ 15498 h 4827588"/>
              <a:gd name="connsiteX1" fmla="*/ 7796143 w 7796143"/>
              <a:gd name="connsiteY1" fmla="*/ 0 h 4827588"/>
              <a:gd name="connsiteX2" fmla="*/ 7796143 w 7796143"/>
              <a:gd name="connsiteY2" fmla="*/ 4827588 h 4827588"/>
              <a:gd name="connsiteX3" fmla="*/ 544887 w 7796143"/>
              <a:gd name="connsiteY3" fmla="*/ 4827588 h 4827588"/>
              <a:gd name="connsiteX4" fmla="*/ 529781 w 7796143"/>
              <a:gd name="connsiteY4" fmla="*/ 4355023 h 4827588"/>
              <a:gd name="connsiteX5" fmla="*/ 523473 w 7796143"/>
              <a:gd name="connsiteY5" fmla="*/ 478464 h 4827588"/>
              <a:gd name="connsiteX6" fmla="*/ 521639 w 7796143"/>
              <a:gd name="connsiteY6" fmla="*/ 15498 h 4827588"/>
              <a:gd name="connsiteX0" fmla="*/ 1048514 w 8323018"/>
              <a:gd name="connsiteY0" fmla="*/ 15498 h 4827588"/>
              <a:gd name="connsiteX1" fmla="*/ 8323018 w 8323018"/>
              <a:gd name="connsiteY1" fmla="*/ 0 h 4827588"/>
              <a:gd name="connsiteX2" fmla="*/ 8323018 w 8323018"/>
              <a:gd name="connsiteY2" fmla="*/ 4827588 h 4827588"/>
              <a:gd name="connsiteX3" fmla="*/ 1071762 w 8323018"/>
              <a:gd name="connsiteY3" fmla="*/ 4827588 h 4827588"/>
              <a:gd name="connsiteX4" fmla="*/ 10520 w 8323018"/>
              <a:gd name="connsiteY4" fmla="*/ 3773837 h 4827588"/>
              <a:gd name="connsiteX5" fmla="*/ 1050348 w 8323018"/>
              <a:gd name="connsiteY5" fmla="*/ 478464 h 4827588"/>
              <a:gd name="connsiteX6" fmla="*/ 1048514 w 8323018"/>
              <a:gd name="connsiteY6" fmla="*/ 15498 h 4827588"/>
              <a:gd name="connsiteX0" fmla="*/ 527875 w 7802379"/>
              <a:gd name="connsiteY0" fmla="*/ 15498 h 4827588"/>
              <a:gd name="connsiteX1" fmla="*/ 7802379 w 7802379"/>
              <a:gd name="connsiteY1" fmla="*/ 0 h 4827588"/>
              <a:gd name="connsiteX2" fmla="*/ 7802379 w 7802379"/>
              <a:gd name="connsiteY2" fmla="*/ 4827588 h 4827588"/>
              <a:gd name="connsiteX3" fmla="*/ 551123 w 7802379"/>
              <a:gd name="connsiteY3" fmla="*/ 4827588 h 4827588"/>
              <a:gd name="connsiteX4" fmla="*/ 512769 w 7802379"/>
              <a:gd name="connsiteY4" fmla="*/ 2913681 h 4827588"/>
              <a:gd name="connsiteX5" fmla="*/ 529709 w 7802379"/>
              <a:gd name="connsiteY5" fmla="*/ 478464 h 4827588"/>
              <a:gd name="connsiteX6" fmla="*/ 527875 w 7802379"/>
              <a:gd name="connsiteY6" fmla="*/ 15498 h 4827588"/>
              <a:gd name="connsiteX0" fmla="*/ 16606 w 7291110"/>
              <a:gd name="connsiteY0" fmla="*/ 15498 h 4827604"/>
              <a:gd name="connsiteX1" fmla="*/ 7291110 w 7291110"/>
              <a:gd name="connsiteY1" fmla="*/ 0 h 4827604"/>
              <a:gd name="connsiteX2" fmla="*/ 7291110 w 7291110"/>
              <a:gd name="connsiteY2" fmla="*/ 4827588 h 4827604"/>
              <a:gd name="connsiteX3" fmla="*/ 39854 w 7291110"/>
              <a:gd name="connsiteY3" fmla="*/ 4827588 h 4827604"/>
              <a:gd name="connsiteX4" fmla="*/ 1500 w 7291110"/>
              <a:gd name="connsiteY4" fmla="*/ 2913681 h 4827604"/>
              <a:gd name="connsiteX5" fmla="*/ 18440 w 7291110"/>
              <a:gd name="connsiteY5" fmla="*/ 478464 h 4827604"/>
              <a:gd name="connsiteX6" fmla="*/ 16606 w 7291110"/>
              <a:gd name="connsiteY6" fmla="*/ 15498 h 4827604"/>
              <a:gd name="connsiteX0" fmla="*/ 514914 w 7789418"/>
              <a:gd name="connsiteY0" fmla="*/ 15498 h 4827588"/>
              <a:gd name="connsiteX1" fmla="*/ 7789418 w 7789418"/>
              <a:gd name="connsiteY1" fmla="*/ 0 h 4827588"/>
              <a:gd name="connsiteX2" fmla="*/ 7789418 w 7789418"/>
              <a:gd name="connsiteY2" fmla="*/ 4827588 h 4827588"/>
              <a:gd name="connsiteX3" fmla="*/ 538162 w 7789418"/>
              <a:gd name="connsiteY3" fmla="*/ 4827588 h 4827588"/>
              <a:gd name="connsiteX4" fmla="*/ 530805 w 7789418"/>
              <a:gd name="connsiteY4" fmla="*/ 4339524 h 4827588"/>
              <a:gd name="connsiteX5" fmla="*/ 499808 w 7789418"/>
              <a:gd name="connsiteY5" fmla="*/ 2913681 h 4827588"/>
              <a:gd name="connsiteX6" fmla="*/ 516748 w 7789418"/>
              <a:gd name="connsiteY6" fmla="*/ 478464 h 4827588"/>
              <a:gd name="connsiteX7" fmla="*/ 514914 w 7789418"/>
              <a:gd name="connsiteY7" fmla="*/ 15498 h 4827588"/>
              <a:gd name="connsiteX0" fmla="*/ 514914 w 7789418"/>
              <a:gd name="connsiteY0" fmla="*/ 15498 h 4827588"/>
              <a:gd name="connsiteX1" fmla="*/ 7789418 w 7789418"/>
              <a:gd name="connsiteY1" fmla="*/ 0 h 4827588"/>
              <a:gd name="connsiteX2" fmla="*/ 7789418 w 7789418"/>
              <a:gd name="connsiteY2" fmla="*/ 4827588 h 4827588"/>
              <a:gd name="connsiteX3" fmla="*/ 538162 w 7789418"/>
              <a:gd name="connsiteY3" fmla="*/ 4827588 h 4827588"/>
              <a:gd name="connsiteX4" fmla="*/ 530805 w 7789418"/>
              <a:gd name="connsiteY4" fmla="*/ 4339524 h 4827588"/>
              <a:gd name="connsiteX5" fmla="*/ 499808 w 7789418"/>
              <a:gd name="connsiteY5" fmla="*/ 2913681 h 4827588"/>
              <a:gd name="connsiteX6" fmla="*/ 516748 w 7789418"/>
              <a:gd name="connsiteY6" fmla="*/ 478464 h 4827588"/>
              <a:gd name="connsiteX7" fmla="*/ 514914 w 7789418"/>
              <a:gd name="connsiteY7" fmla="*/ 15498 h 4827588"/>
              <a:gd name="connsiteX0" fmla="*/ 514914 w 7789418"/>
              <a:gd name="connsiteY0" fmla="*/ 15498 h 4827588"/>
              <a:gd name="connsiteX1" fmla="*/ 7789418 w 7789418"/>
              <a:gd name="connsiteY1" fmla="*/ 0 h 4827588"/>
              <a:gd name="connsiteX2" fmla="*/ 7789418 w 7789418"/>
              <a:gd name="connsiteY2" fmla="*/ 4827588 h 4827588"/>
              <a:gd name="connsiteX3" fmla="*/ 538162 w 7789418"/>
              <a:gd name="connsiteY3" fmla="*/ 4827588 h 4827588"/>
              <a:gd name="connsiteX4" fmla="*/ 530805 w 7789418"/>
              <a:gd name="connsiteY4" fmla="*/ 4339524 h 4827588"/>
              <a:gd name="connsiteX5" fmla="*/ 499808 w 7789418"/>
              <a:gd name="connsiteY5" fmla="*/ 2913681 h 4827588"/>
              <a:gd name="connsiteX6" fmla="*/ 516748 w 7789418"/>
              <a:gd name="connsiteY6" fmla="*/ 478464 h 4827588"/>
              <a:gd name="connsiteX7" fmla="*/ 514914 w 7789418"/>
              <a:gd name="connsiteY7" fmla="*/ 15498 h 4827588"/>
              <a:gd name="connsiteX0" fmla="*/ 15106 w 7289610"/>
              <a:gd name="connsiteY0" fmla="*/ 15498 h 4827610"/>
              <a:gd name="connsiteX1" fmla="*/ 7289610 w 7289610"/>
              <a:gd name="connsiteY1" fmla="*/ 0 h 4827610"/>
              <a:gd name="connsiteX2" fmla="*/ 7289610 w 7289610"/>
              <a:gd name="connsiteY2" fmla="*/ 4827588 h 4827610"/>
              <a:gd name="connsiteX3" fmla="*/ 38354 w 7289610"/>
              <a:gd name="connsiteY3" fmla="*/ 4827588 h 4827610"/>
              <a:gd name="connsiteX4" fmla="*/ 30997 w 7289610"/>
              <a:gd name="connsiteY4" fmla="*/ 4339524 h 4827610"/>
              <a:gd name="connsiteX5" fmla="*/ 0 w 7289610"/>
              <a:gd name="connsiteY5" fmla="*/ 2913681 h 4827610"/>
              <a:gd name="connsiteX6" fmla="*/ 16940 w 7289610"/>
              <a:gd name="connsiteY6" fmla="*/ 478464 h 4827610"/>
              <a:gd name="connsiteX7" fmla="*/ 15106 w 7289610"/>
              <a:gd name="connsiteY7"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834 w 7274504"/>
              <a:gd name="connsiteY6" fmla="*/ 478464 h 4827610"/>
              <a:gd name="connsiteX7" fmla="*/ 0 w 7274504"/>
              <a:gd name="connsiteY7"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834 w 7274504"/>
              <a:gd name="connsiteY6" fmla="*/ 478464 h 4827610"/>
              <a:gd name="connsiteX7" fmla="*/ 0 w 7274504"/>
              <a:gd name="connsiteY7"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232867 w 7274504"/>
              <a:gd name="connsiteY6" fmla="*/ 133285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524959 h 4827610"/>
              <a:gd name="connsiteX8" fmla="*/ 0 w 7274504"/>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43216 w 7274507"/>
              <a:gd name="connsiteY6" fmla="*/ 511443 h 4827610"/>
              <a:gd name="connsiteX7" fmla="*/ 1837 w 7274507"/>
              <a:gd name="connsiteY7" fmla="*/ 524959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43216 w 7274507"/>
              <a:gd name="connsiteY6" fmla="*/ 511443 h 4827610"/>
              <a:gd name="connsiteX7" fmla="*/ 1837 w 7274507"/>
              <a:gd name="connsiteY7" fmla="*/ 524959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43216 w 7274507"/>
              <a:gd name="connsiteY6" fmla="*/ 511443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75114 w 7274507"/>
              <a:gd name="connsiteY6" fmla="*/ 500811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75114 w 7274507"/>
              <a:gd name="connsiteY6" fmla="*/ 500811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75114 w 7274507"/>
              <a:gd name="connsiteY6" fmla="*/ 500811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75114 w 7274507"/>
              <a:gd name="connsiteY6" fmla="*/ 500811 h 4827610"/>
              <a:gd name="connsiteX7" fmla="*/ 1837 w 7274507"/>
              <a:gd name="connsiteY7" fmla="*/ 493061 h 4827610"/>
              <a:gd name="connsiteX8" fmla="*/ 3 w 7274507"/>
              <a:gd name="connsiteY8" fmla="*/ 15498 h 4827610"/>
              <a:gd name="connsiteX0" fmla="*/ 6826 w 7281330"/>
              <a:gd name="connsiteY0" fmla="*/ 15498 h 4827610"/>
              <a:gd name="connsiteX1" fmla="*/ 7281330 w 7281330"/>
              <a:gd name="connsiteY1" fmla="*/ 0 h 4827610"/>
              <a:gd name="connsiteX2" fmla="*/ 7281330 w 7281330"/>
              <a:gd name="connsiteY2" fmla="*/ 4827588 h 4827610"/>
              <a:gd name="connsiteX3" fmla="*/ 30074 w 7281330"/>
              <a:gd name="connsiteY3" fmla="*/ 4827588 h 4827610"/>
              <a:gd name="connsiteX4" fmla="*/ 22717 w 7281330"/>
              <a:gd name="connsiteY4" fmla="*/ 4339524 h 4827610"/>
              <a:gd name="connsiteX5" fmla="*/ 1681035 w 7281330"/>
              <a:gd name="connsiteY5" fmla="*/ 4326909 h 4827610"/>
              <a:gd name="connsiteX6" fmla="*/ 1681937 w 7281330"/>
              <a:gd name="connsiteY6" fmla="*/ 500811 h 4827610"/>
              <a:gd name="connsiteX7" fmla="*/ 33 w 7281330"/>
              <a:gd name="connsiteY7" fmla="*/ 506000 h 4827610"/>
              <a:gd name="connsiteX8" fmla="*/ 6826 w 7281330"/>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514914 w 7789418"/>
              <a:gd name="connsiteY0" fmla="*/ 15498 h 4865268"/>
              <a:gd name="connsiteX1" fmla="*/ 7789418 w 7789418"/>
              <a:gd name="connsiteY1" fmla="*/ 0 h 4865268"/>
              <a:gd name="connsiteX2" fmla="*/ 7789418 w 7789418"/>
              <a:gd name="connsiteY2" fmla="*/ 4827588 h 4865268"/>
              <a:gd name="connsiteX3" fmla="*/ 538162 w 7789418"/>
              <a:gd name="connsiteY3" fmla="*/ 4827588 h 4865268"/>
              <a:gd name="connsiteX4" fmla="*/ 530805 w 7789418"/>
              <a:gd name="connsiteY4" fmla="*/ 4318898 h 4865268"/>
              <a:gd name="connsiteX5" fmla="*/ 2189123 w 7789418"/>
              <a:gd name="connsiteY5" fmla="*/ 4326909 h 4865268"/>
              <a:gd name="connsiteX6" fmla="*/ 2190025 w 7789418"/>
              <a:gd name="connsiteY6" fmla="*/ 500811 h 4865268"/>
              <a:gd name="connsiteX7" fmla="*/ 516747 w 7789418"/>
              <a:gd name="connsiteY7" fmla="*/ 506000 h 4865268"/>
              <a:gd name="connsiteX8" fmla="*/ 514914 w 7789418"/>
              <a:gd name="connsiteY8" fmla="*/ 15498 h 4865268"/>
              <a:gd name="connsiteX0" fmla="*/ 514914 w 7789418"/>
              <a:gd name="connsiteY0" fmla="*/ 15498 h 4865268"/>
              <a:gd name="connsiteX1" fmla="*/ 7789418 w 7789418"/>
              <a:gd name="connsiteY1" fmla="*/ 0 h 4865268"/>
              <a:gd name="connsiteX2" fmla="*/ 7789418 w 7789418"/>
              <a:gd name="connsiteY2" fmla="*/ 4827588 h 4865268"/>
              <a:gd name="connsiteX3" fmla="*/ 538162 w 7789418"/>
              <a:gd name="connsiteY3" fmla="*/ 4827588 h 4865268"/>
              <a:gd name="connsiteX4" fmla="*/ 530805 w 7789418"/>
              <a:gd name="connsiteY4" fmla="*/ 4318898 h 4865268"/>
              <a:gd name="connsiteX5" fmla="*/ 2189123 w 7789418"/>
              <a:gd name="connsiteY5" fmla="*/ 4326909 h 4865268"/>
              <a:gd name="connsiteX6" fmla="*/ 2190025 w 7789418"/>
              <a:gd name="connsiteY6" fmla="*/ 500811 h 4865268"/>
              <a:gd name="connsiteX7" fmla="*/ 516747 w 7789418"/>
              <a:gd name="connsiteY7" fmla="*/ 506000 h 4865268"/>
              <a:gd name="connsiteX8" fmla="*/ 514914 w 7789418"/>
              <a:gd name="connsiteY8" fmla="*/ 15498 h 4865268"/>
              <a:gd name="connsiteX0" fmla="*/ 514914 w 7789418"/>
              <a:gd name="connsiteY0" fmla="*/ 15498 h 4865268"/>
              <a:gd name="connsiteX1" fmla="*/ 7789418 w 7789418"/>
              <a:gd name="connsiteY1" fmla="*/ 0 h 4865268"/>
              <a:gd name="connsiteX2" fmla="*/ 7789418 w 7789418"/>
              <a:gd name="connsiteY2" fmla="*/ 4827588 h 4865268"/>
              <a:gd name="connsiteX3" fmla="*/ 538162 w 7789418"/>
              <a:gd name="connsiteY3" fmla="*/ 4827588 h 4865268"/>
              <a:gd name="connsiteX4" fmla="*/ 530805 w 7789418"/>
              <a:gd name="connsiteY4" fmla="*/ 4318898 h 4865268"/>
              <a:gd name="connsiteX5" fmla="*/ 2189123 w 7789418"/>
              <a:gd name="connsiteY5" fmla="*/ 4326909 h 4865268"/>
              <a:gd name="connsiteX6" fmla="*/ 2190025 w 7789418"/>
              <a:gd name="connsiteY6" fmla="*/ 500811 h 4865268"/>
              <a:gd name="connsiteX7" fmla="*/ 516747 w 7789418"/>
              <a:gd name="connsiteY7" fmla="*/ 506000 h 4865268"/>
              <a:gd name="connsiteX8" fmla="*/ 514914 w 7789418"/>
              <a:gd name="connsiteY8" fmla="*/ 15498 h 4865268"/>
              <a:gd name="connsiteX0" fmla="*/ 514914 w 7789418"/>
              <a:gd name="connsiteY0" fmla="*/ 15498 h 4865268"/>
              <a:gd name="connsiteX1" fmla="*/ 7789418 w 7789418"/>
              <a:gd name="connsiteY1" fmla="*/ 0 h 4865268"/>
              <a:gd name="connsiteX2" fmla="*/ 7789418 w 7789418"/>
              <a:gd name="connsiteY2" fmla="*/ 4827588 h 4865268"/>
              <a:gd name="connsiteX3" fmla="*/ 538162 w 7789418"/>
              <a:gd name="connsiteY3" fmla="*/ 4827588 h 4865268"/>
              <a:gd name="connsiteX4" fmla="*/ 530805 w 7789418"/>
              <a:gd name="connsiteY4" fmla="*/ 4318898 h 4865268"/>
              <a:gd name="connsiteX5" fmla="*/ 2189123 w 7789418"/>
              <a:gd name="connsiteY5" fmla="*/ 4326909 h 4865268"/>
              <a:gd name="connsiteX6" fmla="*/ 2190025 w 7789418"/>
              <a:gd name="connsiteY6" fmla="*/ 500811 h 4865268"/>
              <a:gd name="connsiteX7" fmla="*/ 516747 w 7789418"/>
              <a:gd name="connsiteY7" fmla="*/ 506000 h 4865268"/>
              <a:gd name="connsiteX8" fmla="*/ 514914 w 7789418"/>
              <a:gd name="connsiteY8" fmla="*/ 15498 h 4865268"/>
              <a:gd name="connsiteX0" fmla="*/ 4 w 7274508"/>
              <a:gd name="connsiteY0" fmla="*/ 15498 h 4827618"/>
              <a:gd name="connsiteX1" fmla="*/ 7274508 w 7274508"/>
              <a:gd name="connsiteY1" fmla="*/ 0 h 4827618"/>
              <a:gd name="connsiteX2" fmla="*/ 7274508 w 7274508"/>
              <a:gd name="connsiteY2" fmla="*/ 4827588 h 4827618"/>
              <a:gd name="connsiteX3" fmla="*/ 23252 w 7274508"/>
              <a:gd name="connsiteY3" fmla="*/ 4827588 h 4827618"/>
              <a:gd name="connsiteX4" fmla="*/ 15895 w 7274508"/>
              <a:gd name="connsiteY4" fmla="*/ 4318898 h 4827618"/>
              <a:gd name="connsiteX5" fmla="*/ 1674213 w 7274508"/>
              <a:gd name="connsiteY5" fmla="*/ 4326909 h 4827618"/>
              <a:gd name="connsiteX6" fmla="*/ 1675115 w 7274508"/>
              <a:gd name="connsiteY6" fmla="*/ 500811 h 4827618"/>
              <a:gd name="connsiteX7" fmla="*/ 1837 w 7274508"/>
              <a:gd name="connsiteY7" fmla="*/ 506000 h 4827618"/>
              <a:gd name="connsiteX8" fmla="*/ 4 w 7274508"/>
              <a:gd name="connsiteY8" fmla="*/ 15498 h 4827618"/>
              <a:gd name="connsiteX0" fmla="*/ 514914 w 7789418"/>
              <a:gd name="connsiteY0" fmla="*/ 15498 h 4863740"/>
              <a:gd name="connsiteX1" fmla="*/ 7789418 w 7789418"/>
              <a:gd name="connsiteY1" fmla="*/ 0 h 4863740"/>
              <a:gd name="connsiteX2" fmla="*/ 7789418 w 7789418"/>
              <a:gd name="connsiteY2" fmla="*/ 4827588 h 4863740"/>
              <a:gd name="connsiteX3" fmla="*/ 538162 w 7789418"/>
              <a:gd name="connsiteY3" fmla="*/ 4827588 h 4863740"/>
              <a:gd name="connsiteX4" fmla="*/ 530805 w 7789418"/>
              <a:gd name="connsiteY4" fmla="*/ 4339524 h 4863740"/>
              <a:gd name="connsiteX5" fmla="*/ 2189123 w 7789418"/>
              <a:gd name="connsiteY5" fmla="*/ 4326909 h 4863740"/>
              <a:gd name="connsiteX6" fmla="*/ 2190025 w 7789418"/>
              <a:gd name="connsiteY6" fmla="*/ 500811 h 4863740"/>
              <a:gd name="connsiteX7" fmla="*/ 516747 w 7789418"/>
              <a:gd name="connsiteY7" fmla="*/ 506000 h 4863740"/>
              <a:gd name="connsiteX8" fmla="*/ 514914 w 7789418"/>
              <a:gd name="connsiteY8" fmla="*/ 15498 h 4863740"/>
              <a:gd name="connsiteX0" fmla="*/ 4 w 7274508"/>
              <a:gd name="connsiteY0" fmla="*/ 15498 h 4827588"/>
              <a:gd name="connsiteX1" fmla="*/ 7274508 w 7274508"/>
              <a:gd name="connsiteY1" fmla="*/ 0 h 4827588"/>
              <a:gd name="connsiteX2" fmla="*/ 7274508 w 7274508"/>
              <a:gd name="connsiteY2" fmla="*/ 4827588 h 4827588"/>
              <a:gd name="connsiteX3" fmla="*/ 23252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23252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23252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23252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17315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17315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1669 w 7274508"/>
              <a:gd name="connsiteY7" fmla="*/ 909123 h 4827588"/>
              <a:gd name="connsiteX8" fmla="*/ 4 w 7274508"/>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339524 h 4827588"/>
              <a:gd name="connsiteX5" fmla="*/ 1677084 w 7277379"/>
              <a:gd name="connsiteY5" fmla="*/ 4326909 h 4827588"/>
              <a:gd name="connsiteX6" fmla="*/ 1677986 w 7277379"/>
              <a:gd name="connsiteY6" fmla="*/ 500811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339524 h 4827588"/>
              <a:gd name="connsiteX5" fmla="*/ 1677084 w 7277379"/>
              <a:gd name="connsiteY5" fmla="*/ 4326909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339524 h 4827588"/>
              <a:gd name="connsiteX5" fmla="*/ 1677084 w 7277379"/>
              <a:gd name="connsiteY5" fmla="*/ 4326909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339524 h 4827588"/>
              <a:gd name="connsiteX5" fmla="*/ 1677084 w 7277379"/>
              <a:gd name="connsiteY5" fmla="*/ 4326909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056495 h 4827588"/>
              <a:gd name="connsiteX5" fmla="*/ 1677084 w 7277379"/>
              <a:gd name="connsiteY5" fmla="*/ 4326909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056495 h 4827588"/>
              <a:gd name="connsiteX5" fmla="*/ 1677084 w 7277379"/>
              <a:gd name="connsiteY5" fmla="*/ 4326909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056495 h 4827588"/>
              <a:gd name="connsiteX5" fmla="*/ 1677084 w 7277379"/>
              <a:gd name="connsiteY5" fmla="*/ 4326909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056495 h 4827588"/>
              <a:gd name="connsiteX5" fmla="*/ 1648056 w 7277379"/>
              <a:gd name="connsiteY5" fmla="*/ 4109194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056495 h 4827588"/>
              <a:gd name="connsiteX5" fmla="*/ 1648056 w 7277379"/>
              <a:gd name="connsiteY5" fmla="*/ 4109194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056495 h 4827588"/>
              <a:gd name="connsiteX5" fmla="*/ 1648056 w 7277379"/>
              <a:gd name="connsiteY5" fmla="*/ 4051137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056495 h 4827588"/>
              <a:gd name="connsiteX5" fmla="*/ 1648056 w 7277379"/>
              <a:gd name="connsiteY5" fmla="*/ 4051137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056495 h 4827588"/>
              <a:gd name="connsiteX5" fmla="*/ 1706113 w 7277379"/>
              <a:gd name="connsiteY5" fmla="*/ 4058394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706113 w 7277379"/>
              <a:gd name="connsiteY5" fmla="*/ 4058394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706113 w 7277379"/>
              <a:gd name="connsiteY5" fmla="*/ 4058394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706113 w 7277379"/>
              <a:gd name="connsiteY5" fmla="*/ 4058394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706113 w 7277379"/>
              <a:gd name="connsiteY5" fmla="*/ 4058394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691599 w 7277379"/>
              <a:gd name="connsiteY5" fmla="*/ 3855194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691599 w 7277379"/>
              <a:gd name="connsiteY5" fmla="*/ 3840680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691599 w 7277379"/>
              <a:gd name="connsiteY5" fmla="*/ 3840680 h 4827588"/>
              <a:gd name="connsiteX6" fmla="*/ 1699757 w 7277379"/>
              <a:gd name="connsiteY6" fmla="*/ 965268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691599 w 7277379"/>
              <a:gd name="connsiteY5" fmla="*/ 3840680 h 4827588"/>
              <a:gd name="connsiteX6" fmla="*/ 1685242 w 7277379"/>
              <a:gd name="connsiteY6" fmla="*/ 965268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691599 w 7277379"/>
              <a:gd name="connsiteY5" fmla="*/ 3840680 h 4827588"/>
              <a:gd name="connsiteX6" fmla="*/ 1699757 w 7277379"/>
              <a:gd name="connsiteY6" fmla="*/ 958011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684342 w 7277379"/>
              <a:gd name="connsiteY5" fmla="*/ 3818909 h 4827588"/>
              <a:gd name="connsiteX6" fmla="*/ 1699757 w 7277379"/>
              <a:gd name="connsiteY6" fmla="*/ 958011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684342 w 7277379"/>
              <a:gd name="connsiteY5" fmla="*/ 3818909 h 4827588"/>
              <a:gd name="connsiteX6" fmla="*/ 1670728 w 7277379"/>
              <a:gd name="connsiteY6" fmla="*/ 972525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684342 w 7277379"/>
              <a:gd name="connsiteY5" fmla="*/ 3818909 h 4827588"/>
              <a:gd name="connsiteX6" fmla="*/ 1670728 w 7277379"/>
              <a:gd name="connsiteY6" fmla="*/ 972525 h 4827588"/>
              <a:gd name="connsiteX7" fmla="*/ 25 w 7277379"/>
              <a:gd name="connsiteY7" fmla="*/ 959923 h 4827588"/>
              <a:gd name="connsiteX8" fmla="*/ 2875 w 7277379"/>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17315 w 7274508"/>
              <a:gd name="connsiteY3" fmla="*/ 4827588 h 4827588"/>
              <a:gd name="connsiteX4" fmla="*/ 23152 w 7274508"/>
              <a:gd name="connsiteY4" fmla="*/ 3831524 h 4827588"/>
              <a:gd name="connsiteX5" fmla="*/ 1681471 w 7274508"/>
              <a:gd name="connsiteY5" fmla="*/ 3818909 h 4827588"/>
              <a:gd name="connsiteX6" fmla="*/ 1667857 w 7274508"/>
              <a:gd name="connsiteY6" fmla="*/ 972525 h 4827588"/>
              <a:gd name="connsiteX7" fmla="*/ 11669 w 7274508"/>
              <a:gd name="connsiteY7" fmla="*/ 967181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17315 w 7274508"/>
              <a:gd name="connsiteY3" fmla="*/ 4827588 h 4827588"/>
              <a:gd name="connsiteX4" fmla="*/ 23152 w 7274508"/>
              <a:gd name="connsiteY4" fmla="*/ 3831524 h 4827588"/>
              <a:gd name="connsiteX5" fmla="*/ 1681471 w 7274508"/>
              <a:gd name="connsiteY5" fmla="*/ 3818909 h 4827588"/>
              <a:gd name="connsiteX6" fmla="*/ 1657224 w 7274508"/>
              <a:gd name="connsiteY6" fmla="*/ 961892 h 4827588"/>
              <a:gd name="connsiteX7" fmla="*/ 11669 w 7274508"/>
              <a:gd name="connsiteY7" fmla="*/ 967181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17315 w 7274508"/>
              <a:gd name="connsiteY3" fmla="*/ 4827588 h 4827588"/>
              <a:gd name="connsiteX4" fmla="*/ 23152 w 7274508"/>
              <a:gd name="connsiteY4" fmla="*/ 3831524 h 4827588"/>
              <a:gd name="connsiteX5" fmla="*/ 1660206 w 7274508"/>
              <a:gd name="connsiteY5" fmla="*/ 3829542 h 4827588"/>
              <a:gd name="connsiteX6" fmla="*/ 1657224 w 7274508"/>
              <a:gd name="connsiteY6" fmla="*/ 961892 h 4827588"/>
              <a:gd name="connsiteX7" fmla="*/ 11669 w 7274508"/>
              <a:gd name="connsiteY7" fmla="*/ 967181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17315 w 7274508"/>
              <a:gd name="connsiteY3" fmla="*/ 4827588 h 4827588"/>
              <a:gd name="connsiteX4" fmla="*/ 23152 w 7274508"/>
              <a:gd name="connsiteY4" fmla="*/ 3826207 h 4827588"/>
              <a:gd name="connsiteX5" fmla="*/ 1660206 w 7274508"/>
              <a:gd name="connsiteY5" fmla="*/ 3829542 h 4827588"/>
              <a:gd name="connsiteX6" fmla="*/ 1657224 w 7274508"/>
              <a:gd name="connsiteY6" fmla="*/ 961892 h 4827588"/>
              <a:gd name="connsiteX7" fmla="*/ 11669 w 7274508"/>
              <a:gd name="connsiteY7" fmla="*/ 967181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17315 w 7274508"/>
              <a:gd name="connsiteY3" fmla="*/ 4827588 h 4827588"/>
              <a:gd name="connsiteX4" fmla="*/ 23152 w 7274508"/>
              <a:gd name="connsiteY4" fmla="*/ 3826207 h 4827588"/>
              <a:gd name="connsiteX5" fmla="*/ 1676155 w 7274508"/>
              <a:gd name="connsiteY5" fmla="*/ 3824225 h 4827588"/>
              <a:gd name="connsiteX6" fmla="*/ 1657224 w 7274508"/>
              <a:gd name="connsiteY6" fmla="*/ 961892 h 4827588"/>
              <a:gd name="connsiteX7" fmla="*/ 11669 w 7274508"/>
              <a:gd name="connsiteY7" fmla="*/ 967181 h 4827588"/>
              <a:gd name="connsiteX8" fmla="*/ 4 w 7274508"/>
              <a:gd name="connsiteY8" fmla="*/ 15498 h 482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74508" h="4827588">
                <a:moveTo>
                  <a:pt x="4" y="15498"/>
                </a:moveTo>
                <a:cubicBezTo>
                  <a:pt x="-4701" y="15648"/>
                  <a:pt x="4849673" y="5166"/>
                  <a:pt x="7274508" y="0"/>
                </a:cubicBezTo>
                <a:lnTo>
                  <a:pt x="7274508" y="4827588"/>
                </a:lnTo>
                <a:lnTo>
                  <a:pt x="17315" y="4827588"/>
                </a:lnTo>
                <a:cubicBezTo>
                  <a:pt x="24454" y="4821871"/>
                  <a:pt x="29544" y="3819726"/>
                  <a:pt x="23152" y="3826207"/>
                </a:cubicBezTo>
                <a:cubicBezTo>
                  <a:pt x="30276" y="3824037"/>
                  <a:pt x="1674483" y="3805749"/>
                  <a:pt x="1676155" y="3824225"/>
                </a:cubicBezTo>
                <a:cubicBezTo>
                  <a:pt x="1680549" y="3815812"/>
                  <a:pt x="1644718" y="973875"/>
                  <a:pt x="1657224" y="961892"/>
                </a:cubicBezTo>
                <a:cubicBezTo>
                  <a:pt x="1649517" y="971607"/>
                  <a:pt x="12418" y="954327"/>
                  <a:pt x="11669" y="967181"/>
                </a:cubicBezTo>
                <a:cubicBezTo>
                  <a:pt x="11058" y="977663"/>
                  <a:pt x="7115" y="15271"/>
                  <a:pt x="4" y="15498"/>
                </a:cubicBezTo>
                <a:close/>
              </a:path>
            </a:pathLst>
          </a:custGeom>
        </p:spPr>
        <p:txBody>
          <a:bodyPr/>
          <a:lstStyle>
            <a:lvl1pPr marL="0" indent="0" algn="ctr">
              <a:buNone/>
              <a:defRPr sz="1400">
                <a:solidFill>
                  <a:schemeClr val="accent6">
                    <a:lumMod val="50000"/>
                  </a:schemeClr>
                </a:solidFill>
              </a:defRPr>
            </a:lvl1pPr>
          </a:lstStyle>
          <a:p>
            <a:r>
              <a:rPr lang="en-US" dirty="0"/>
              <a:t>Click to insert picture</a:t>
            </a:r>
          </a:p>
        </p:txBody>
      </p:sp>
      <p:sp>
        <p:nvSpPr>
          <p:cNvPr id="36" name="Text Placeholder 4">
            <a:extLst>
              <a:ext uri="{FF2B5EF4-FFF2-40B4-BE49-F238E27FC236}">
                <a16:creationId xmlns:a16="http://schemas.microsoft.com/office/drawing/2014/main" id="{D8B8B86A-A963-1F45-8C18-86BBEE264146}"/>
              </a:ext>
            </a:extLst>
          </p:cNvPr>
          <p:cNvSpPr>
            <a:spLocks noGrp="1"/>
          </p:cNvSpPr>
          <p:nvPr>
            <p:ph type="body" sz="quarter" idx="17" hasCustomPrompt="1"/>
          </p:nvPr>
        </p:nvSpPr>
        <p:spPr>
          <a:xfrm>
            <a:off x="1120410" y="2423047"/>
            <a:ext cx="3512550" cy="2219876"/>
          </a:xfrm>
          <a:prstGeom prst="rect">
            <a:avLst/>
          </a:prstGeom>
        </p:spPr>
        <p:txBody>
          <a:bodyPr lIns="0" tIns="0" rIns="0" bIns="0"/>
          <a:lstStyle>
            <a:lvl1pPr marL="0" indent="0">
              <a:lnSpc>
                <a:spcPct val="100000"/>
              </a:lnSpc>
              <a:buNone/>
              <a:defRPr sz="2800" b="1"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Title </a:t>
            </a:r>
            <a:r>
              <a:rPr lang="en-US" dirty="0" err="1"/>
              <a:t>placius</a:t>
            </a:r>
            <a:r>
              <a:rPr lang="en-US" dirty="0"/>
              <a:t> </a:t>
            </a:r>
            <a:r>
              <a:rPr lang="en-US" dirty="0" err="1"/>
              <a:t>herius</a:t>
            </a:r>
            <a:r>
              <a:rPr lang="en-US" dirty="0"/>
              <a:t> ipsum or </a:t>
            </a:r>
            <a:r>
              <a:rPr lang="en-US" dirty="0" err="1"/>
              <a:t>doloro</a:t>
            </a:r>
            <a:r>
              <a:rPr lang="en-US" dirty="0"/>
              <a:t> sit </a:t>
            </a:r>
            <a:r>
              <a:rPr lang="en-US" dirty="0" err="1"/>
              <a:t>amet</a:t>
            </a:r>
            <a:r>
              <a:rPr lang="en-US" dirty="0"/>
              <a:t> </a:t>
            </a:r>
            <a:r>
              <a:rPr lang="en-US" dirty="0" err="1"/>
              <a:t>consi</a:t>
            </a:r>
            <a:r>
              <a:rPr lang="en-US" dirty="0"/>
              <a:t> </a:t>
            </a:r>
            <a:r>
              <a:rPr lang="en-US" dirty="0" err="1"/>
              <a:t>alorinus</a:t>
            </a:r>
            <a:r>
              <a:rPr lang="en-US" dirty="0"/>
              <a:t> </a:t>
            </a:r>
            <a:r>
              <a:rPr lang="en-US" dirty="0" err="1"/>
              <a:t>solarus</a:t>
            </a:r>
            <a:r>
              <a:rPr lang="en-US" dirty="0"/>
              <a:t> </a:t>
            </a:r>
            <a:r>
              <a:rPr lang="en-US" dirty="0" err="1"/>
              <a:t>ithos</a:t>
            </a:r>
            <a:r>
              <a:rPr lang="en-US" dirty="0"/>
              <a:t> </a:t>
            </a:r>
          </a:p>
        </p:txBody>
      </p:sp>
      <p:sp>
        <p:nvSpPr>
          <p:cNvPr id="16" name="Rectangle 15">
            <a:extLst>
              <a:ext uri="{FF2B5EF4-FFF2-40B4-BE49-F238E27FC236}">
                <a16:creationId xmlns:a16="http://schemas.microsoft.com/office/drawing/2014/main" id="{3E7998BA-E268-E744-BC11-41347EE67295}"/>
              </a:ext>
            </a:extLst>
          </p:cNvPr>
          <p:cNvSpPr/>
          <p:nvPr userDrawn="1"/>
        </p:nvSpPr>
        <p:spPr>
          <a:xfrm>
            <a:off x="7954631" y="854438"/>
            <a:ext cx="2950984" cy="1514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6220FA2C-9EDE-7B45-A057-E124A694DC34}"/>
              </a:ext>
            </a:extLst>
          </p:cNvPr>
          <p:cNvSpPr/>
          <p:nvPr userDrawn="1"/>
        </p:nvSpPr>
        <p:spPr>
          <a:xfrm rot="5400000">
            <a:off x="9355573" y="2260314"/>
            <a:ext cx="2956560" cy="1579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30597297-01CB-FD4F-B787-B6027CEA70B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313082" y="-2"/>
            <a:ext cx="2441785" cy="772449"/>
          </a:xfrm>
          <a:prstGeom prst="rect">
            <a:avLst/>
          </a:prstGeom>
        </p:spPr>
      </p:pic>
      <p:pic>
        <p:nvPicPr>
          <p:cNvPr id="24" name="Picture 23">
            <a:extLst>
              <a:ext uri="{FF2B5EF4-FFF2-40B4-BE49-F238E27FC236}">
                <a16:creationId xmlns:a16="http://schemas.microsoft.com/office/drawing/2014/main" id="{DE02236D-A53A-8A4F-B5DB-D70A61AFE09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313081" y="5743635"/>
            <a:ext cx="2441785" cy="1114365"/>
          </a:xfrm>
          <a:prstGeom prst="rect">
            <a:avLst/>
          </a:prstGeom>
        </p:spPr>
      </p:pic>
      <p:pic>
        <p:nvPicPr>
          <p:cNvPr id="26" name="Picture 25">
            <a:extLst>
              <a:ext uri="{FF2B5EF4-FFF2-40B4-BE49-F238E27FC236}">
                <a16:creationId xmlns:a16="http://schemas.microsoft.com/office/drawing/2014/main" id="{4D2152D5-DC35-294A-BA06-7270F3BD1A6B}"/>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503152" y="2521556"/>
            <a:ext cx="449633" cy="196243"/>
          </a:xfrm>
          <a:prstGeom prst="rect">
            <a:avLst/>
          </a:prstGeom>
        </p:spPr>
      </p:pic>
      <p:pic>
        <p:nvPicPr>
          <p:cNvPr id="9" name="Picture 8">
            <a:extLst>
              <a:ext uri="{FF2B5EF4-FFF2-40B4-BE49-F238E27FC236}">
                <a16:creationId xmlns:a16="http://schemas.microsoft.com/office/drawing/2014/main" id="{35E64A0B-73D0-FD48-8932-90544FC8753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03152" y="386222"/>
            <a:ext cx="1623882" cy="349975"/>
          </a:xfrm>
          <a:prstGeom prst="rect">
            <a:avLst/>
          </a:prstGeom>
        </p:spPr>
      </p:pic>
    </p:spTree>
    <p:extLst>
      <p:ext uri="{BB962C8B-B14F-4D97-AF65-F5344CB8AC3E}">
        <p14:creationId xmlns:p14="http://schemas.microsoft.com/office/powerpoint/2010/main" val="256537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w/ Headline + Text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291836E-B617-EE44-B407-7E9FF7EC2DFB}"/>
              </a:ext>
            </a:extLst>
          </p:cNvPr>
          <p:cNvSpPr>
            <a:spLocks noGrp="1"/>
          </p:cNvSpPr>
          <p:nvPr>
            <p:ph type="pic" sz="quarter" idx="10" hasCustomPrompt="1"/>
          </p:nvPr>
        </p:nvSpPr>
        <p:spPr>
          <a:xfrm>
            <a:off x="3483406" y="995681"/>
            <a:ext cx="7274508" cy="4827588"/>
          </a:xfrm>
          <a:custGeom>
            <a:avLst/>
            <a:gdLst>
              <a:gd name="connsiteX0" fmla="*/ 0 w 7251256"/>
              <a:gd name="connsiteY0" fmla="*/ 0 h 4827588"/>
              <a:gd name="connsiteX1" fmla="*/ 7251256 w 7251256"/>
              <a:gd name="connsiteY1" fmla="*/ 0 h 4827588"/>
              <a:gd name="connsiteX2" fmla="*/ 7251256 w 7251256"/>
              <a:gd name="connsiteY2" fmla="*/ 4827588 h 4827588"/>
              <a:gd name="connsiteX3" fmla="*/ 0 w 7251256"/>
              <a:gd name="connsiteY3" fmla="*/ 4827588 h 4827588"/>
              <a:gd name="connsiteX4" fmla="*/ 0 w 7251256"/>
              <a:gd name="connsiteY4" fmla="*/ 0 h 4827588"/>
              <a:gd name="connsiteX0" fmla="*/ 21414 w 7272670"/>
              <a:gd name="connsiteY0" fmla="*/ 0 h 4827588"/>
              <a:gd name="connsiteX1" fmla="*/ 7272670 w 7272670"/>
              <a:gd name="connsiteY1" fmla="*/ 0 h 4827588"/>
              <a:gd name="connsiteX2" fmla="*/ 7272670 w 7272670"/>
              <a:gd name="connsiteY2" fmla="*/ 4827588 h 4827588"/>
              <a:gd name="connsiteX3" fmla="*/ 21414 w 7272670"/>
              <a:gd name="connsiteY3" fmla="*/ 4827588 h 4827588"/>
              <a:gd name="connsiteX4" fmla="*/ 0 w 7272670"/>
              <a:gd name="connsiteY4" fmla="*/ 478464 h 4827588"/>
              <a:gd name="connsiteX5" fmla="*/ 21414 w 7272670"/>
              <a:gd name="connsiteY5" fmla="*/ 0 h 4827588"/>
              <a:gd name="connsiteX0" fmla="*/ 21864 w 7273120"/>
              <a:gd name="connsiteY0" fmla="*/ 0 h 4827588"/>
              <a:gd name="connsiteX1" fmla="*/ 7273120 w 7273120"/>
              <a:gd name="connsiteY1" fmla="*/ 0 h 4827588"/>
              <a:gd name="connsiteX2" fmla="*/ 7273120 w 7273120"/>
              <a:gd name="connsiteY2" fmla="*/ 4827588 h 4827588"/>
              <a:gd name="connsiteX3" fmla="*/ 21864 w 7273120"/>
              <a:gd name="connsiteY3" fmla="*/ 4827588 h 4827588"/>
              <a:gd name="connsiteX4" fmla="*/ 450 w 7273120"/>
              <a:gd name="connsiteY4" fmla="*/ 478464 h 4827588"/>
              <a:gd name="connsiteX5" fmla="*/ 21864 w 7273120"/>
              <a:gd name="connsiteY5" fmla="*/ 0 h 4827588"/>
              <a:gd name="connsiteX0" fmla="*/ 0 w 7282253"/>
              <a:gd name="connsiteY0" fmla="*/ 7749 h 4827588"/>
              <a:gd name="connsiteX1" fmla="*/ 7282253 w 7282253"/>
              <a:gd name="connsiteY1" fmla="*/ 0 h 4827588"/>
              <a:gd name="connsiteX2" fmla="*/ 7282253 w 7282253"/>
              <a:gd name="connsiteY2" fmla="*/ 4827588 h 4827588"/>
              <a:gd name="connsiteX3" fmla="*/ 30997 w 7282253"/>
              <a:gd name="connsiteY3" fmla="*/ 4827588 h 4827588"/>
              <a:gd name="connsiteX4" fmla="*/ 9583 w 7282253"/>
              <a:gd name="connsiteY4" fmla="*/ 478464 h 4827588"/>
              <a:gd name="connsiteX5" fmla="*/ 0 w 7282253"/>
              <a:gd name="connsiteY5" fmla="*/ 7749 h 4827588"/>
              <a:gd name="connsiteX0" fmla="*/ 0 w 7274504"/>
              <a:gd name="connsiteY0" fmla="*/ 15498 h 4827588"/>
              <a:gd name="connsiteX1" fmla="*/ 7274504 w 7274504"/>
              <a:gd name="connsiteY1" fmla="*/ 0 h 4827588"/>
              <a:gd name="connsiteX2" fmla="*/ 7274504 w 7274504"/>
              <a:gd name="connsiteY2" fmla="*/ 4827588 h 4827588"/>
              <a:gd name="connsiteX3" fmla="*/ 23248 w 7274504"/>
              <a:gd name="connsiteY3" fmla="*/ 4827588 h 4827588"/>
              <a:gd name="connsiteX4" fmla="*/ 1834 w 7274504"/>
              <a:gd name="connsiteY4" fmla="*/ 478464 h 4827588"/>
              <a:gd name="connsiteX5" fmla="*/ 0 w 7274504"/>
              <a:gd name="connsiteY5" fmla="*/ 15498 h 4827588"/>
              <a:gd name="connsiteX0" fmla="*/ 0 w 7274504"/>
              <a:gd name="connsiteY0" fmla="*/ 15498 h 4827588"/>
              <a:gd name="connsiteX1" fmla="*/ 7274504 w 7274504"/>
              <a:gd name="connsiteY1" fmla="*/ 0 h 4827588"/>
              <a:gd name="connsiteX2" fmla="*/ 7274504 w 7274504"/>
              <a:gd name="connsiteY2" fmla="*/ 4827588 h 4827588"/>
              <a:gd name="connsiteX3" fmla="*/ 23248 w 7274504"/>
              <a:gd name="connsiteY3" fmla="*/ 4827588 h 4827588"/>
              <a:gd name="connsiteX4" fmla="*/ 1834 w 7274504"/>
              <a:gd name="connsiteY4" fmla="*/ 478464 h 4827588"/>
              <a:gd name="connsiteX5" fmla="*/ 0 w 7274504"/>
              <a:gd name="connsiteY5" fmla="*/ 15498 h 4827588"/>
              <a:gd name="connsiteX0" fmla="*/ 518143 w 7792647"/>
              <a:gd name="connsiteY0" fmla="*/ 15498 h 4836797"/>
              <a:gd name="connsiteX1" fmla="*/ 7792647 w 7792647"/>
              <a:gd name="connsiteY1" fmla="*/ 0 h 4836797"/>
              <a:gd name="connsiteX2" fmla="*/ 7792647 w 7792647"/>
              <a:gd name="connsiteY2" fmla="*/ 4827588 h 4836797"/>
              <a:gd name="connsiteX3" fmla="*/ 541391 w 7792647"/>
              <a:gd name="connsiteY3" fmla="*/ 4827588 h 4836797"/>
              <a:gd name="connsiteX4" fmla="*/ 526285 w 7792647"/>
              <a:gd name="connsiteY4" fmla="*/ 4355023 h 4836797"/>
              <a:gd name="connsiteX5" fmla="*/ 519977 w 7792647"/>
              <a:gd name="connsiteY5" fmla="*/ 478464 h 4836797"/>
              <a:gd name="connsiteX6" fmla="*/ 518143 w 7792647"/>
              <a:gd name="connsiteY6" fmla="*/ 15498 h 4836797"/>
              <a:gd name="connsiteX0" fmla="*/ 521639 w 7796143"/>
              <a:gd name="connsiteY0" fmla="*/ 15498 h 4827588"/>
              <a:gd name="connsiteX1" fmla="*/ 7796143 w 7796143"/>
              <a:gd name="connsiteY1" fmla="*/ 0 h 4827588"/>
              <a:gd name="connsiteX2" fmla="*/ 7796143 w 7796143"/>
              <a:gd name="connsiteY2" fmla="*/ 4827588 h 4827588"/>
              <a:gd name="connsiteX3" fmla="*/ 544887 w 7796143"/>
              <a:gd name="connsiteY3" fmla="*/ 4827588 h 4827588"/>
              <a:gd name="connsiteX4" fmla="*/ 529781 w 7796143"/>
              <a:gd name="connsiteY4" fmla="*/ 4355023 h 4827588"/>
              <a:gd name="connsiteX5" fmla="*/ 523473 w 7796143"/>
              <a:gd name="connsiteY5" fmla="*/ 478464 h 4827588"/>
              <a:gd name="connsiteX6" fmla="*/ 521639 w 7796143"/>
              <a:gd name="connsiteY6" fmla="*/ 15498 h 4827588"/>
              <a:gd name="connsiteX0" fmla="*/ 521639 w 7796143"/>
              <a:gd name="connsiteY0" fmla="*/ 15498 h 4827588"/>
              <a:gd name="connsiteX1" fmla="*/ 7796143 w 7796143"/>
              <a:gd name="connsiteY1" fmla="*/ 0 h 4827588"/>
              <a:gd name="connsiteX2" fmla="*/ 7796143 w 7796143"/>
              <a:gd name="connsiteY2" fmla="*/ 4827588 h 4827588"/>
              <a:gd name="connsiteX3" fmla="*/ 544887 w 7796143"/>
              <a:gd name="connsiteY3" fmla="*/ 4827588 h 4827588"/>
              <a:gd name="connsiteX4" fmla="*/ 529781 w 7796143"/>
              <a:gd name="connsiteY4" fmla="*/ 4355023 h 4827588"/>
              <a:gd name="connsiteX5" fmla="*/ 523473 w 7796143"/>
              <a:gd name="connsiteY5" fmla="*/ 478464 h 4827588"/>
              <a:gd name="connsiteX6" fmla="*/ 521639 w 7796143"/>
              <a:gd name="connsiteY6" fmla="*/ 15498 h 4827588"/>
              <a:gd name="connsiteX0" fmla="*/ 1048514 w 8323018"/>
              <a:gd name="connsiteY0" fmla="*/ 15498 h 4827588"/>
              <a:gd name="connsiteX1" fmla="*/ 8323018 w 8323018"/>
              <a:gd name="connsiteY1" fmla="*/ 0 h 4827588"/>
              <a:gd name="connsiteX2" fmla="*/ 8323018 w 8323018"/>
              <a:gd name="connsiteY2" fmla="*/ 4827588 h 4827588"/>
              <a:gd name="connsiteX3" fmla="*/ 1071762 w 8323018"/>
              <a:gd name="connsiteY3" fmla="*/ 4827588 h 4827588"/>
              <a:gd name="connsiteX4" fmla="*/ 10520 w 8323018"/>
              <a:gd name="connsiteY4" fmla="*/ 3773837 h 4827588"/>
              <a:gd name="connsiteX5" fmla="*/ 1050348 w 8323018"/>
              <a:gd name="connsiteY5" fmla="*/ 478464 h 4827588"/>
              <a:gd name="connsiteX6" fmla="*/ 1048514 w 8323018"/>
              <a:gd name="connsiteY6" fmla="*/ 15498 h 4827588"/>
              <a:gd name="connsiteX0" fmla="*/ 527875 w 7802379"/>
              <a:gd name="connsiteY0" fmla="*/ 15498 h 4827588"/>
              <a:gd name="connsiteX1" fmla="*/ 7802379 w 7802379"/>
              <a:gd name="connsiteY1" fmla="*/ 0 h 4827588"/>
              <a:gd name="connsiteX2" fmla="*/ 7802379 w 7802379"/>
              <a:gd name="connsiteY2" fmla="*/ 4827588 h 4827588"/>
              <a:gd name="connsiteX3" fmla="*/ 551123 w 7802379"/>
              <a:gd name="connsiteY3" fmla="*/ 4827588 h 4827588"/>
              <a:gd name="connsiteX4" fmla="*/ 512769 w 7802379"/>
              <a:gd name="connsiteY4" fmla="*/ 2913681 h 4827588"/>
              <a:gd name="connsiteX5" fmla="*/ 529709 w 7802379"/>
              <a:gd name="connsiteY5" fmla="*/ 478464 h 4827588"/>
              <a:gd name="connsiteX6" fmla="*/ 527875 w 7802379"/>
              <a:gd name="connsiteY6" fmla="*/ 15498 h 4827588"/>
              <a:gd name="connsiteX0" fmla="*/ 16606 w 7291110"/>
              <a:gd name="connsiteY0" fmla="*/ 15498 h 4827604"/>
              <a:gd name="connsiteX1" fmla="*/ 7291110 w 7291110"/>
              <a:gd name="connsiteY1" fmla="*/ 0 h 4827604"/>
              <a:gd name="connsiteX2" fmla="*/ 7291110 w 7291110"/>
              <a:gd name="connsiteY2" fmla="*/ 4827588 h 4827604"/>
              <a:gd name="connsiteX3" fmla="*/ 39854 w 7291110"/>
              <a:gd name="connsiteY3" fmla="*/ 4827588 h 4827604"/>
              <a:gd name="connsiteX4" fmla="*/ 1500 w 7291110"/>
              <a:gd name="connsiteY4" fmla="*/ 2913681 h 4827604"/>
              <a:gd name="connsiteX5" fmla="*/ 18440 w 7291110"/>
              <a:gd name="connsiteY5" fmla="*/ 478464 h 4827604"/>
              <a:gd name="connsiteX6" fmla="*/ 16606 w 7291110"/>
              <a:gd name="connsiteY6" fmla="*/ 15498 h 4827604"/>
              <a:gd name="connsiteX0" fmla="*/ 514914 w 7789418"/>
              <a:gd name="connsiteY0" fmla="*/ 15498 h 4827588"/>
              <a:gd name="connsiteX1" fmla="*/ 7789418 w 7789418"/>
              <a:gd name="connsiteY1" fmla="*/ 0 h 4827588"/>
              <a:gd name="connsiteX2" fmla="*/ 7789418 w 7789418"/>
              <a:gd name="connsiteY2" fmla="*/ 4827588 h 4827588"/>
              <a:gd name="connsiteX3" fmla="*/ 538162 w 7789418"/>
              <a:gd name="connsiteY3" fmla="*/ 4827588 h 4827588"/>
              <a:gd name="connsiteX4" fmla="*/ 530805 w 7789418"/>
              <a:gd name="connsiteY4" fmla="*/ 4339524 h 4827588"/>
              <a:gd name="connsiteX5" fmla="*/ 499808 w 7789418"/>
              <a:gd name="connsiteY5" fmla="*/ 2913681 h 4827588"/>
              <a:gd name="connsiteX6" fmla="*/ 516748 w 7789418"/>
              <a:gd name="connsiteY6" fmla="*/ 478464 h 4827588"/>
              <a:gd name="connsiteX7" fmla="*/ 514914 w 7789418"/>
              <a:gd name="connsiteY7" fmla="*/ 15498 h 4827588"/>
              <a:gd name="connsiteX0" fmla="*/ 514914 w 7789418"/>
              <a:gd name="connsiteY0" fmla="*/ 15498 h 4827588"/>
              <a:gd name="connsiteX1" fmla="*/ 7789418 w 7789418"/>
              <a:gd name="connsiteY1" fmla="*/ 0 h 4827588"/>
              <a:gd name="connsiteX2" fmla="*/ 7789418 w 7789418"/>
              <a:gd name="connsiteY2" fmla="*/ 4827588 h 4827588"/>
              <a:gd name="connsiteX3" fmla="*/ 538162 w 7789418"/>
              <a:gd name="connsiteY3" fmla="*/ 4827588 h 4827588"/>
              <a:gd name="connsiteX4" fmla="*/ 530805 w 7789418"/>
              <a:gd name="connsiteY4" fmla="*/ 4339524 h 4827588"/>
              <a:gd name="connsiteX5" fmla="*/ 499808 w 7789418"/>
              <a:gd name="connsiteY5" fmla="*/ 2913681 h 4827588"/>
              <a:gd name="connsiteX6" fmla="*/ 516748 w 7789418"/>
              <a:gd name="connsiteY6" fmla="*/ 478464 h 4827588"/>
              <a:gd name="connsiteX7" fmla="*/ 514914 w 7789418"/>
              <a:gd name="connsiteY7" fmla="*/ 15498 h 4827588"/>
              <a:gd name="connsiteX0" fmla="*/ 514914 w 7789418"/>
              <a:gd name="connsiteY0" fmla="*/ 15498 h 4827588"/>
              <a:gd name="connsiteX1" fmla="*/ 7789418 w 7789418"/>
              <a:gd name="connsiteY1" fmla="*/ 0 h 4827588"/>
              <a:gd name="connsiteX2" fmla="*/ 7789418 w 7789418"/>
              <a:gd name="connsiteY2" fmla="*/ 4827588 h 4827588"/>
              <a:gd name="connsiteX3" fmla="*/ 538162 w 7789418"/>
              <a:gd name="connsiteY3" fmla="*/ 4827588 h 4827588"/>
              <a:gd name="connsiteX4" fmla="*/ 530805 w 7789418"/>
              <a:gd name="connsiteY4" fmla="*/ 4339524 h 4827588"/>
              <a:gd name="connsiteX5" fmla="*/ 499808 w 7789418"/>
              <a:gd name="connsiteY5" fmla="*/ 2913681 h 4827588"/>
              <a:gd name="connsiteX6" fmla="*/ 516748 w 7789418"/>
              <a:gd name="connsiteY6" fmla="*/ 478464 h 4827588"/>
              <a:gd name="connsiteX7" fmla="*/ 514914 w 7789418"/>
              <a:gd name="connsiteY7" fmla="*/ 15498 h 4827588"/>
              <a:gd name="connsiteX0" fmla="*/ 15106 w 7289610"/>
              <a:gd name="connsiteY0" fmla="*/ 15498 h 4827610"/>
              <a:gd name="connsiteX1" fmla="*/ 7289610 w 7289610"/>
              <a:gd name="connsiteY1" fmla="*/ 0 h 4827610"/>
              <a:gd name="connsiteX2" fmla="*/ 7289610 w 7289610"/>
              <a:gd name="connsiteY2" fmla="*/ 4827588 h 4827610"/>
              <a:gd name="connsiteX3" fmla="*/ 38354 w 7289610"/>
              <a:gd name="connsiteY3" fmla="*/ 4827588 h 4827610"/>
              <a:gd name="connsiteX4" fmla="*/ 30997 w 7289610"/>
              <a:gd name="connsiteY4" fmla="*/ 4339524 h 4827610"/>
              <a:gd name="connsiteX5" fmla="*/ 0 w 7289610"/>
              <a:gd name="connsiteY5" fmla="*/ 2913681 h 4827610"/>
              <a:gd name="connsiteX6" fmla="*/ 16940 w 7289610"/>
              <a:gd name="connsiteY6" fmla="*/ 478464 h 4827610"/>
              <a:gd name="connsiteX7" fmla="*/ 15106 w 7289610"/>
              <a:gd name="connsiteY7"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834 w 7274504"/>
              <a:gd name="connsiteY6" fmla="*/ 478464 h 4827610"/>
              <a:gd name="connsiteX7" fmla="*/ 0 w 7274504"/>
              <a:gd name="connsiteY7"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834 w 7274504"/>
              <a:gd name="connsiteY6" fmla="*/ 478464 h 4827610"/>
              <a:gd name="connsiteX7" fmla="*/ 0 w 7274504"/>
              <a:gd name="connsiteY7"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232867 w 7274504"/>
              <a:gd name="connsiteY6" fmla="*/ 133285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524959 h 4827610"/>
              <a:gd name="connsiteX8" fmla="*/ 0 w 7274504"/>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43216 w 7274507"/>
              <a:gd name="connsiteY6" fmla="*/ 511443 h 4827610"/>
              <a:gd name="connsiteX7" fmla="*/ 1837 w 7274507"/>
              <a:gd name="connsiteY7" fmla="*/ 524959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43216 w 7274507"/>
              <a:gd name="connsiteY6" fmla="*/ 511443 h 4827610"/>
              <a:gd name="connsiteX7" fmla="*/ 1837 w 7274507"/>
              <a:gd name="connsiteY7" fmla="*/ 524959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43216 w 7274507"/>
              <a:gd name="connsiteY6" fmla="*/ 511443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75114 w 7274507"/>
              <a:gd name="connsiteY6" fmla="*/ 500811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75114 w 7274507"/>
              <a:gd name="connsiteY6" fmla="*/ 500811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75114 w 7274507"/>
              <a:gd name="connsiteY6" fmla="*/ 500811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75114 w 7274507"/>
              <a:gd name="connsiteY6" fmla="*/ 500811 h 4827610"/>
              <a:gd name="connsiteX7" fmla="*/ 1837 w 7274507"/>
              <a:gd name="connsiteY7" fmla="*/ 493061 h 4827610"/>
              <a:gd name="connsiteX8" fmla="*/ 3 w 7274507"/>
              <a:gd name="connsiteY8" fmla="*/ 15498 h 4827610"/>
              <a:gd name="connsiteX0" fmla="*/ 6826 w 7281330"/>
              <a:gd name="connsiteY0" fmla="*/ 15498 h 4827610"/>
              <a:gd name="connsiteX1" fmla="*/ 7281330 w 7281330"/>
              <a:gd name="connsiteY1" fmla="*/ 0 h 4827610"/>
              <a:gd name="connsiteX2" fmla="*/ 7281330 w 7281330"/>
              <a:gd name="connsiteY2" fmla="*/ 4827588 h 4827610"/>
              <a:gd name="connsiteX3" fmla="*/ 30074 w 7281330"/>
              <a:gd name="connsiteY3" fmla="*/ 4827588 h 4827610"/>
              <a:gd name="connsiteX4" fmla="*/ 22717 w 7281330"/>
              <a:gd name="connsiteY4" fmla="*/ 4339524 h 4827610"/>
              <a:gd name="connsiteX5" fmla="*/ 1681035 w 7281330"/>
              <a:gd name="connsiteY5" fmla="*/ 4326909 h 4827610"/>
              <a:gd name="connsiteX6" fmla="*/ 1681937 w 7281330"/>
              <a:gd name="connsiteY6" fmla="*/ 500811 h 4827610"/>
              <a:gd name="connsiteX7" fmla="*/ 33 w 7281330"/>
              <a:gd name="connsiteY7" fmla="*/ 506000 h 4827610"/>
              <a:gd name="connsiteX8" fmla="*/ 6826 w 7281330"/>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514914 w 7789418"/>
              <a:gd name="connsiteY0" fmla="*/ 15498 h 4865268"/>
              <a:gd name="connsiteX1" fmla="*/ 7789418 w 7789418"/>
              <a:gd name="connsiteY1" fmla="*/ 0 h 4865268"/>
              <a:gd name="connsiteX2" fmla="*/ 7789418 w 7789418"/>
              <a:gd name="connsiteY2" fmla="*/ 4827588 h 4865268"/>
              <a:gd name="connsiteX3" fmla="*/ 538162 w 7789418"/>
              <a:gd name="connsiteY3" fmla="*/ 4827588 h 4865268"/>
              <a:gd name="connsiteX4" fmla="*/ 530805 w 7789418"/>
              <a:gd name="connsiteY4" fmla="*/ 4318898 h 4865268"/>
              <a:gd name="connsiteX5" fmla="*/ 2189123 w 7789418"/>
              <a:gd name="connsiteY5" fmla="*/ 4326909 h 4865268"/>
              <a:gd name="connsiteX6" fmla="*/ 2190025 w 7789418"/>
              <a:gd name="connsiteY6" fmla="*/ 500811 h 4865268"/>
              <a:gd name="connsiteX7" fmla="*/ 516747 w 7789418"/>
              <a:gd name="connsiteY7" fmla="*/ 506000 h 4865268"/>
              <a:gd name="connsiteX8" fmla="*/ 514914 w 7789418"/>
              <a:gd name="connsiteY8" fmla="*/ 15498 h 4865268"/>
              <a:gd name="connsiteX0" fmla="*/ 514914 w 7789418"/>
              <a:gd name="connsiteY0" fmla="*/ 15498 h 4865268"/>
              <a:gd name="connsiteX1" fmla="*/ 7789418 w 7789418"/>
              <a:gd name="connsiteY1" fmla="*/ 0 h 4865268"/>
              <a:gd name="connsiteX2" fmla="*/ 7789418 w 7789418"/>
              <a:gd name="connsiteY2" fmla="*/ 4827588 h 4865268"/>
              <a:gd name="connsiteX3" fmla="*/ 538162 w 7789418"/>
              <a:gd name="connsiteY3" fmla="*/ 4827588 h 4865268"/>
              <a:gd name="connsiteX4" fmla="*/ 530805 w 7789418"/>
              <a:gd name="connsiteY4" fmla="*/ 4318898 h 4865268"/>
              <a:gd name="connsiteX5" fmla="*/ 2189123 w 7789418"/>
              <a:gd name="connsiteY5" fmla="*/ 4326909 h 4865268"/>
              <a:gd name="connsiteX6" fmla="*/ 2190025 w 7789418"/>
              <a:gd name="connsiteY6" fmla="*/ 500811 h 4865268"/>
              <a:gd name="connsiteX7" fmla="*/ 516747 w 7789418"/>
              <a:gd name="connsiteY7" fmla="*/ 506000 h 4865268"/>
              <a:gd name="connsiteX8" fmla="*/ 514914 w 7789418"/>
              <a:gd name="connsiteY8" fmla="*/ 15498 h 4865268"/>
              <a:gd name="connsiteX0" fmla="*/ 514914 w 7789418"/>
              <a:gd name="connsiteY0" fmla="*/ 15498 h 4865268"/>
              <a:gd name="connsiteX1" fmla="*/ 7789418 w 7789418"/>
              <a:gd name="connsiteY1" fmla="*/ 0 h 4865268"/>
              <a:gd name="connsiteX2" fmla="*/ 7789418 w 7789418"/>
              <a:gd name="connsiteY2" fmla="*/ 4827588 h 4865268"/>
              <a:gd name="connsiteX3" fmla="*/ 538162 w 7789418"/>
              <a:gd name="connsiteY3" fmla="*/ 4827588 h 4865268"/>
              <a:gd name="connsiteX4" fmla="*/ 530805 w 7789418"/>
              <a:gd name="connsiteY4" fmla="*/ 4318898 h 4865268"/>
              <a:gd name="connsiteX5" fmla="*/ 2189123 w 7789418"/>
              <a:gd name="connsiteY5" fmla="*/ 4326909 h 4865268"/>
              <a:gd name="connsiteX6" fmla="*/ 2190025 w 7789418"/>
              <a:gd name="connsiteY6" fmla="*/ 500811 h 4865268"/>
              <a:gd name="connsiteX7" fmla="*/ 516747 w 7789418"/>
              <a:gd name="connsiteY7" fmla="*/ 506000 h 4865268"/>
              <a:gd name="connsiteX8" fmla="*/ 514914 w 7789418"/>
              <a:gd name="connsiteY8" fmla="*/ 15498 h 4865268"/>
              <a:gd name="connsiteX0" fmla="*/ 514914 w 7789418"/>
              <a:gd name="connsiteY0" fmla="*/ 15498 h 4865268"/>
              <a:gd name="connsiteX1" fmla="*/ 7789418 w 7789418"/>
              <a:gd name="connsiteY1" fmla="*/ 0 h 4865268"/>
              <a:gd name="connsiteX2" fmla="*/ 7789418 w 7789418"/>
              <a:gd name="connsiteY2" fmla="*/ 4827588 h 4865268"/>
              <a:gd name="connsiteX3" fmla="*/ 538162 w 7789418"/>
              <a:gd name="connsiteY3" fmla="*/ 4827588 h 4865268"/>
              <a:gd name="connsiteX4" fmla="*/ 530805 w 7789418"/>
              <a:gd name="connsiteY4" fmla="*/ 4318898 h 4865268"/>
              <a:gd name="connsiteX5" fmla="*/ 2189123 w 7789418"/>
              <a:gd name="connsiteY5" fmla="*/ 4326909 h 4865268"/>
              <a:gd name="connsiteX6" fmla="*/ 2190025 w 7789418"/>
              <a:gd name="connsiteY6" fmla="*/ 500811 h 4865268"/>
              <a:gd name="connsiteX7" fmla="*/ 516747 w 7789418"/>
              <a:gd name="connsiteY7" fmla="*/ 506000 h 4865268"/>
              <a:gd name="connsiteX8" fmla="*/ 514914 w 7789418"/>
              <a:gd name="connsiteY8" fmla="*/ 15498 h 4865268"/>
              <a:gd name="connsiteX0" fmla="*/ 4 w 7274508"/>
              <a:gd name="connsiteY0" fmla="*/ 15498 h 4827618"/>
              <a:gd name="connsiteX1" fmla="*/ 7274508 w 7274508"/>
              <a:gd name="connsiteY1" fmla="*/ 0 h 4827618"/>
              <a:gd name="connsiteX2" fmla="*/ 7274508 w 7274508"/>
              <a:gd name="connsiteY2" fmla="*/ 4827588 h 4827618"/>
              <a:gd name="connsiteX3" fmla="*/ 23252 w 7274508"/>
              <a:gd name="connsiteY3" fmla="*/ 4827588 h 4827618"/>
              <a:gd name="connsiteX4" fmla="*/ 15895 w 7274508"/>
              <a:gd name="connsiteY4" fmla="*/ 4318898 h 4827618"/>
              <a:gd name="connsiteX5" fmla="*/ 1674213 w 7274508"/>
              <a:gd name="connsiteY5" fmla="*/ 4326909 h 4827618"/>
              <a:gd name="connsiteX6" fmla="*/ 1675115 w 7274508"/>
              <a:gd name="connsiteY6" fmla="*/ 500811 h 4827618"/>
              <a:gd name="connsiteX7" fmla="*/ 1837 w 7274508"/>
              <a:gd name="connsiteY7" fmla="*/ 506000 h 4827618"/>
              <a:gd name="connsiteX8" fmla="*/ 4 w 7274508"/>
              <a:gd name="connsiteY8" fmla="*/ 15498 h 4827618"/>
              <a:gd name="connsiteX0" fmla="*/ 514914 w 7789418"/>
              <a:gd name="connsiteY0" fmla="*/ 15498 h 4863740"/>
              <a:gd name="connsiteX1" fmla="*/ 7789418 w 7789418"/>
              <a:gd name="connsiteY1" fmla="*/ 0 h 4863740"/>
              <a:gd name="connsiteX2" fmla="*/ 7789418 w 7789418"/>
              <a:gd name="connsiteY2" fmla="*/ 4827588 h 4863740"/>
              <a:gd name="connsiteX3" fmla="*/ 538162 w 7789418"/>
              <a:gd name="connsiteY3" fmla="*/ 4827588 h 4863740"/>
              <a:gd name="connsiteX4" fmla="*/ 530805 w 7789418"/>
              <a:gd name="connsiteY4" fmla="*/ 4339524 h 4863740"/>
              <a:gd name="connsiteX5" fmla="*/ 2189123 w 7789418"/>
              <a:gd name="connsiteY5" fmla="*/ 4326909 h 4863740"/>
              <a:gd name="connsiteX6" fmla="*/ 2190025 w 7789418"/>
              <a:gd name="connsiteY6" fmla="*/ 500811 h 4863740"/>
              <a:gd name="connsiteX7" fmla="*/ 516747 w 7789418"/>
              <a:gd name="connsiteY7" fmla="*/ 506000 h 4863740"/>
              <a:gd name="connsiteX8" fmla="*/ 514914 w 7789418"/>
              <a:gd name="connsiteY8" fmla="*/ 15498 h 4863740"/>
              <a:gd name="connsiteX0" fmla="*/ 4 w 7274508"/>
              <a:gd name="connsiteY0" fmla="*/ 15498 h 4827588"/>
              <a:gd name="connsiteX1" fmla="*/ 7274508 w 7274508"/>
              <a:gd name="connsiteY1" fmla="*/ 0 h 4827588"/>
              <a:gd name="connsiteX2" fmla="*/ 7274508 w 7274508"/>
              <a:gd name="connsiteY2" fmla="*/ 4827588 h 4827588"/>
              <a:gd name="connsiteX3" fmla="*/ 23252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23252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23252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23252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17315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74508" h="4827588">
                <a:moveTo>
                  <a:pt x="4" y="15498"/>
                </a:moveTo>
                <a:cubicBezTo>
                  <a:pt x="-4701" y="15648"/>
                  <a:pt x="4849673" y="5166"/>
                  <a:pt x="7274508" y="0"/>
                </a:cubicBezTo>
                <a:lnTo>
                  <a:pt x="7274508" y="4827588"/>
                </a:lnTo>
                <a:lnTo>
                  <a:pt x="17315" y="4827588"/>
                </a:lnTo>
                <a:cubicBezTo>
                  <a:pt x="24454" y="4821871"/>
                  <a:pt x="22287" y="4333043"/>
                  <a:pt x="15895" y="4339524"/>
                </a:cubicBezTo>
                <a:cubicBezTo>
                  <a:pt x="23019" y="4337354"/>
                  <a:pt x="1684992" y="4339951"/>
                  <a:pt x="1674213" y="4326909"/>
                </a:cubicBezTo>
                <a:cubicBezTo>
                  <a:pt x="1671112" y="4323157"/>
                  <a:pt x="1677123" y="498280"/>
                  <a:pt x="1675115" y="500811"/>
                </a:cubicBezTo>
                <a:cubicBezTo>
                  <a:pt x="1667408" y="510526"/>
                  <a:pt x="2586" y="493146"/>
                  <a:pt x="1837" y="506000"/>
                </a:cubicBezTo>
                <a:cubicBezTo>
                  <a:pt x="1226" y="516482"/>
                  <a:pt x="7115" y="15271"/>
                  <a:pt x="4" y="15498"/>
                </a:cubicBezTo>
                <a:close/>
              </a:path>
            </a:pathLst>
          </a:custGeom>
        </p:spPr>
        <p:txBody>
          <a:bodyPr/>
          <a:lstStyle>
            <a:lvl1pPr marL="0" indent="0" algn="ctr">
              <a:buNone/>
              <a:defRPr sz="1400">
                <a:solidFill>
                  <a:schemeClr val="accent6">
                    <a:lumMod val="50000"/>
                  </a:schemeClr>
                </a:solidFill>
              </a:defRPr>
            </a:lvl1pPr>
          </a:lstStyle>
          <a:p>
            <a:r>
              <a:rPr lang="en-US" dirty="0"/>
              <a:t>Click to insert picture</a:t>
            </a:r>
          </a:p>
        </p:txBody>
      </p:sp>
      <p:sp>
        <p:nvSpPr>
          <p:cNvPr id="36" name="Text Placeholder 4">
            <a:extLst>
              <a:ext uri="{FF2B5EF4-FFF2-40B4-BE49-F238E27FC236}">
                <a16:creationId xmlns:a16="http://schemas.microsoft.com/office/drawing/2014/main" id="{D8B8B86A-A963-1F45-8C18-86BBEE264146}"/>
              </a:ext>
            </a:extLst>
          </p:cNvPr>
          <p:cNvSpPr>
            <a:spLocks noGrp="1"/>
          </p:cNvSpPr>
          <p:nvPr>
            <p:ph type="body" sz="quarter" idx="17" hasCustomPrompt="1"/>
          </p:nvPr>
        </p:nvSpPr>
        <p:spPr>
          <a:xfrm>
            <a:off x="1411093" y="2036681"/>
            <a:ext cx="3338602" cy="1110312"/>
          </a:xfrm>
          <a:prstGeom prst="rect">
            <a:avLst/>
          </a:prstGeom>
        </p:spPr>
        <p:txBody>
          <a:bodyPr lIns="0" tIns="0" rIns="0" bIns="0"/>
          <a:lstStyle>
            <a:lvl1pPr marL="0" indent="0">
              <a:lnSpc>
                <a:spcPct val="100000"/>
              </a:lnSpc>
              <a:buNone/>
              <a:defRPr sz="2200" b="1"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Title lorem ipsum: </a:t>
            </a:r>
            <a:br>
              <a:rPr lang="en-US" dirty="0"/>
            </a:br>
            <a:r>
              <a:rPr lang="en-US" dirty="0" err="1"/>
              <a:t>Doloro</a:t>
            </a:r>
            <a:r>
              <a:rPr lang="en-US" dirty="0"/>
              <a:t> sit </a:t>
            </a:r>
            <a:r>
              <a:rPr lang="en-US" dirty="0" err="1"/>
              <a:t>amet</a:t>
            </a:r>
            <a:r>
              <a:rPr lang="en-US" dirty="0"/>
              <a:t> </a:t>
            </a:r>
            <a:r>
              <a:rPr lang="en-US" dirty="0" err="1"/>
              <a:t>consi</a:t>
            </a:r>
            <a:r>
              <a:rPr lang="en-US" dirty="0"/>
              <a:t> </a:t>
            </a:r>
            <a:r>
              <a:rPr lang="en-US" dirty="0" err="1"/>
              <a:t>alorinus</a:t>
            </a:r>
            <a:r>
              <a:rPr lang="en-US" dirty="0"/>
              <a:t> </a:t>
            </a:r>
            <a:r>
              <a:rPr lang="en-US" dirty="0" err="1"/>
              <a:t>fitoranura</a:t>
            </a:r>
            <a:endParaRPr lang="en-US" dirty="0"/>
          </a:p>
        </p:txBody>
      </p:sp>
      <p:sp>
        <p:nvSpPr>
          <p:cNvPr id="37" name="Text Placeholder 4">
            <a:extLst>
              <a:ext uri="{FF2B5EF4-FFF2-40B4-BE49-F238E27FC236}">
                <a16:creationId xmlns:a16="http://schemas.microsoft.com/office/drawing/2014/main" id="{EDC17896-9B67-3645-A618-2389A777277D}"/>
              </a:ext>
            </a:extLst>
          </p:cNvPr>
          <p:cNvSpPr>
            <a:spLocks noGrp="1"/>
          </p:cNvSpPr>
          <p:nvPr>
            <p:ph type="body" sz="quarter" idx="18" hasCustomPrompt="1"/>
          </p:nvPr>
        </p:nvSpPr>
        <p:spPr>
          <a:xfrm>
            <a:off x="1411092" y="3253563"/>
            <a:ext cx="3338602" cy="1308206"/>
          </a:xfrm>
          <a:prstGeom prst="rect">
            <a:avLst/>
          </a:prstGeom>
        </p:spPr>
        <p:txBody>
          <a:bodyPr lIns="0" tIns="0" rIns="0" bIns="0"/>
          <a:lstStyle>
            <a:lvl1pPr marL="0" indent="0">
              <a:lnSpc>
                <a:spcPts val="2500"/>
              </a:lnSpc>
              <a:spcBef>
                <a:spcPts val="0"/>
              </a:spcBef>
              <a:buNone/>
              <a:defRPr sz="1200" b="0" i="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Subhead: </a:t>
            </a:r>
            <a:r>
              <a:rPr lang="en-US" dirty="0" err="1"/>
              <a:t>orem</a:t>
            </a:r>
            <a:r>
              <a:rPr lang="en-US" dirty="0"/>
              <a:t> ipsum </a:t>
            </a:r>
            <a:r>
              <a:rPr lang="en-US" dirty="0" err="1"/>
              <a:t>doloronsioris</a:t>
            </a:r>
            <a:r>
              <a:rPr lang="en-US" dirty="0"/>
              <a:t> sit </a:t>
            </a:r>
            <a:r>
              <a:rPr lang="en-US" dirty="0" err="1"/>
              <a:t>amet</a:t>
            </a:r>
            <a:r>
              <a:rPr lang="en-US" dirty="0"/>
              <a:t> </a:t>
            </a:r>
            <a:r>
              <a:rPr lang="en-US" dirty="0" err="1"/>
              <a:t>consi</a:t>
            </a:r>
            <a:r>
              <a:rPr lang="en-US" dirty="0"/>
              <a:t> </a:t>
            </a:r>
            <a:r>
              <a:rPr lang="en-US" dirty="0" err="1"/>
              <a:t>alorin</a:t>
            </a:r>
            <a:r>
              <a:rPr lang="en-US" dirty="0"/>
              <a:t> dolor </a:t>
            </a:r>
            <a:r>
              <a:rPr lang="en-US" dirty="0" err="1"/>
              <a:t>onsioris</a:t>
            </a:r>
            <a:r>
              <a:rPr lang="en-US" dirty="0"/>
              <a:t> sit </a:t>
            </a:r>
            <a:r>
              <a:rPr lang="en-US" dirty="0" err="1"/>
              <a:t>amet</a:t>
            </a:r>
            <a:r>
              <a:rPr lang="en-US" dirty="0"/>
              <a:t> </a:t>
            </a:r>
            <a:r>
              <a:rPr lang="en-US" dirty="0" err="1"/>
              <a:t>consi</a:t>
            </a:r>
            <a:r>
              <a:rPr lang="en-US" dirty="0"/>
              <a:t> </a:t>
            </a:r>
            <a:r>
              <a:rPr lang="en-US" dirty="0" err="1"/>
              <a:t>alorin</a:t>
            </a:r>
            <a:r>
              <a:rPr lang="en-US" dirty="0"/>
              <a:t> dolor </a:t>
            </a:r>
            <a:r>
              <a:rPr lang="en-US" dirty="0" err="1"/>
              <a:t>onsioris</a:t>
            </a:r>
            <a:r>
              <a:rPr lang="en-US" dirty="0"/>
              <a:t> </a:t>
            </a:r>
            <a:r>
              <a:rPr lang="en-US" dirty="0" err="1"/>
              <a:t>foripslorius</a:t>
            </a:r>
            <a:r>
              <a:rPr lang="en-US" dirty="0"/>
              <a:t> </a:t>
            </a:r>
            <a:r>
              <a:rPr lang="en-US" dirty="0" err="1"/>
              <a:t>siriuso</a:t>
            </a:r>
            <a:r>
              <a:rPr lang="en-US" dirty="0"/>
              <a:t>.</a:t>
            </a:r>
          </a:p>
        </p:txBody>
      </p:sp>
      <p:sp>
        <p:nvSpPr>
          <p:cNvPr id="18" name="Rectangle 17">
            <a:extLst>
              <a:ext uri="{FF2B5EF4-FFF2-40B4-BE49-F238E27FC236}">
                <a16:creationId xmlns:a16="http://schemas.microsoft.com/office/drawing/2014/main" id="{4FE8EEAD-B3F1-664C-8793-F2758F445F58}"/>
              </a:ext>
            </a:extLst>
          </p:cNvPr>
          <p:cNvSpPr/>
          <p:nvPr userDrawn="1"/>
        </p:nvSpPr>
        <p:spPr>
          <a:xfrm>
            <a:off x="7954631" y="854438"/>
            <a:ext cx="2950984" cy="1514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AC2D975-17DD-D34D-8651-ECB53A02C43F}"/>
              </a:ext>
            </a:extLst>
          </p:cNvPr>
          <p:cNvSpPr/>
          <p:nvPr userDrawn="1"/>
        </p:nvSpPr>
        <p:spPr>
          <a:xfrm rot="5400000">
            <a:off x="9355573" y="2260314"/>
            <a:ext cx="2956560" cy="1579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11B24F9A-D775-9143-BD29-8D82F0CDDA5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313082" y="-2"/>
            <a:ext cx="2441785" cy="772449"/>
          </a:xfrm>
          <a:prstGeom prst="rect">
            <a:avLst/>
          </a:prstGeom>
        </p:spPr>
      </p:pic>
      <p:pic>
        <p:nvPicPr>
          <p:cNvPr id="20" name="Picture 19">
            <a:extLst>
              <a:ext uri="{FF2B5EF4-FFF2-40B4-BE49-F238E27FC236}">
                <a16:creationId xmlns:a16="http://schemas.microsoft.com/office/drawing/2014/main" id="{BA0E78E2-63CC-9544-83A5-81A6F175719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313081" y="5743635"/>
            <a:ext cx="2441785" cy="1114365"/>
          </a:xfrm>
          <a:prstGeom prst="rect">
            <a:avLst/>
          </a:prstGeom>
        </p:spPr>
      </p:pic>
      <p:pic>
        <p:nvPicPr>
          <p:cNvPr id="21" name="Picture 20">
            <a:extLst>
              <a:ext uri="{FF2B5EF4-FFF2-40B4-BE49-F238E27FC236}">
                <a16:creationId xmlns:a16="http://schemas.microsoft.com/office/drawing/2014/main" id="{124FEA52-5616-A648-9E21-468B449EBED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718767" y="2127856"/>
            <a:ext cx="449633" cy="196243"/>
          </a:xfrm>
          <a:prstGeom prst="rect">
            <a:avLst/>
          </a:prstGeom>
        </p:spPr>
      </p:pic>
      <p:pic>
        <p:nvPicPr>
          <p:cNvPr id="10" name="Picture 9">
            <a:extLst>
              <a:ext uri="{FF2B5EF4-FFF2-40B4-BE49-F238E27FC236}">
                <a16:creationId xmlns:a16="http://schemas.microsoft.com/office/drawing/2014/main" id="{FD14BF0A-45C9-3043-8C2B-02E386934D2B}"/>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03152" y="386222"/>
            <a:ext cx="1623882" cy="349975"/>
          </a:xfrm>
          <a:prstGeom prst="rect">
            <a:avLst/>
          </a:prstGeom>
        </p:spPr>
      </p:pic>
    </p:spTree>
    <p:extLst>
      <p:ext uri="{BB962C8B-B14F-4D97-AF65-F5344CB8AC3E}">
        <p14:creationId xmlns:p14="http://schemas.microsoft.com/office/powerpoint/2010/main" val="16912956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Headline + Text Lower Left">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8533281B-641C-8441-A4CA-C0D25FA125E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13" t="-21243"/>
          <a:stretch/>
        </p:blipFill>
        <p:spPr>
          <a:xfrm>
            <a:off x="7999740" y="3905442"/>
            <a:ext cx="2907771" cy="2952557"/>
          </a:xfrm>
          <a:prstGeom prst="rect">
            <a:avLst/>
          </a:prstGeom>
        </p:spPr>
      </p:pic>
      <p:pic>
        <p:nvPicPr>
          <p:cNvPr id="13" name="Picture 12">
            <a:extLst>
              <a:ext uri="{FF2B5EF4-FFF2-40B4-BE49-F238E27FC236}">
                <a16:creationId xmlns:a16="http://schemas.microsoft.com/office/drawing/2014/main" id="{8B005917-F114-4B42-B3D9-71CC310397B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977255" y="-9226"/>
            <a:ext cx="2907771" cy="1925186"/>
          </a:xfrm>
          <a:prstGeom prst="rect">
            <a:avLst/>
          </a:prstGeom>
        </p:spPr>
      </p:pic>
      <p:sp>
        <p:nvSpPr>
          <p:cNvPr id="36" name="Text Placeholder 4">
            <a:extLst>
              <a:ext uri="{FF2B5EF4-FFF2-40B4-BE49-F238E27FC236}">
                <a16:creationId xmlns:a16="http://schemas.microsoft.com/office/drawing/2014/main" id="{D8B8B86A-A963-1F45-8C18-86BBEE264146}"/>
              </a:ext>
            </a:extLst>
          </p:cNvPr>
          <p:cNvSpPr>
            <a:spLocks noGrp="1"/>
          </p:cNvSpPr>
          <p:nvPr>
            <p:ph type="body" sz="quarter" idx="17" hasCustomPrompt="1"/>
          </p:nvPr>
        </p:nvSpPr>
        <p:spPr>
          <a:xfrm>
            <a:off x="1802995" y="3379902"/>
            <a:ext cx="3235730" cy="1110312"/>
          </a:xfrm>
          <a:prstGeom prst="rect">
            <a:avLst/>
          </a:prstGeom>
        </p:spPr>
        <p:txBody>
          <a:bodyPr lIns="0" tIns="0" rIns="0" bIns="0"/>
          <a:lstStyle>
            <a:lvl1pPr marL="0" indent="0">
              <a:lnSpc>
                <a:spcPct val="100000"/>
              </a:lnSpc>
              <a:buNone/>
              <a:defRPr sz="2200" b="1"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Title lorem ipsum: </a:t>
            </a:r>
            <a:br>
              <a:rPr lang="en-US" dirty="0"/>
            </a:br>
            <a:r>
              <a:rPr lang="en-US" dirty="0" err="1"/>
              <a:t>Doloro</a:t>
            </a:r>
            <a:r>
              <a:rPr lang="en-US" dirty="0"/>
              <a:t> sit </a:t>
            </a:r>
            <a:r>
              <a:rPr lang="en-US" dirty="0" err="1"/>
              <a:t>amet</a:t>
            </a:r>
            <a:r>
              <a:rPr lang="en-US" dirty="0"/>
              <a:t> </a:t>
            </a:r>
            <a:r>
              <a:rPr lang="en-US" dirty="0" err="1"/>
              <a:t>consi</a:t>
            </a:r>
            <a:r>
              <a:rPr lang="en-US" dirty="0"/>
              <a:t> </a:t>
            </a:r>
            <a:r>
              <a:rPr lang="en-US" dirty="0" err="1"/>
              <a:t>alorinus</a:t>
            </a:r>
            <a:r>
              <a:rPr lang="en-US" dirty="0"/>
              <a:t> </a:t>
            </a:r>
            <a:r>
              <a:rPr lang="en-US" dirty="0" err="1"/>
              <a:t>fitoranura</a:t>
            </a:r>
            <a:endParaRPr lang="en-US" dirty="0"/>
          </a:p>
        </p:txBody>
      </p:sp>
      <p:sp>
        <p:nvSpPr>
          <p:cNvPr id="37" name="Text Placeholder 4">
            <a:extLst>
              <a:ext uri="{FF2B5EF4-FFF2-40B4-BE49-F238E27FC236}">
                <a16:creationId xmlns:a16="http://schemas.microsoft.com/office/drawing/2014/main" id="{EDC17896-9B67-3645-A618-2389A777277D}"/>
              </a:ext>
            </a:extLst>
          </p:cNvPr>
          <p:cNvSpPr>
            <a:spLocks noGrp="1"/>
          </p:cNvSpPr>
          <p:nvPr>
            <p:ph type="body" sz="quarter" idx="18" hasCustomPrompt="1"/>
          </p:nvPr>
        </p:nvSpPr>
        <p:spPr>
          <a:xfrm>
            <a:off x="1802994" y="4596784"/>
            <a:ext cx="3235730" cy="1308206"/>
          </a:xfrm>
          <a:prstGeom prst="rect">
            <a:avLst/>
          </a:prstGeom>
        </p:spPr>
        <p:txBody>
          <a:bodyPr lIns="0" tIns="0" rIns="0" bIns="0"/>
          <a:lstStyle>
            <a:lvl1pPr marL="0" indent="0">
              <a:lnSpc>
                <a:spcPts val="2500"/>
              </a:lnSpc>
              <a:spcBef>
                <a:spcPts val="0"/>
              </a:spcBef>
              <a:buNone/>
              <a:defRPr sz="1200" b="0" i="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Subhead: </a:t>
            </a:r>
            <a:r>
              <a:rPr lang="en-US" dirty="0" err="1"/>
              <a:t>orem</a:t>
            </a:r>
            <a:r>
              <a:rPr lang="en-US" dirty="0"/>
              <a:t> ipsum </a:t>
            </a:r>
            <a:r>
              <a:rPr lang="en-US" dirty="0" err="1"/>
              <a:t>doloronsioris</a:t>
            </a:r>
            <a:r>
              <a:rPr lang="en-US" dirty="0"/>
              <a:t> sit </a:t>
            </a:r>
            <a:r>
              <a:rPr lang="en-US" dirty="0" err="1"/>
              <a:t>amet</a:t>
            </a:r>
            <a:r>
              <a:rPr lang="en-US" dirty="0"/>
              <a:t> </a:t>
            </a:r>
            <a:r>
              <a:rPr lang="en-US" dirty="0" err="1"/>
              <a:t>consi</a:t>
            </a:r>
            <a:r>
              <a:rPr lang="en-US" dirty="0"/>
              <a:t> </a:t>
            </a:r>
            <a:r>
              <a:rPr lang="en-US" dirty="0" err="1"/>
              <a:t>alorin</a:t>
            </a:r>
            <a:r>
              <a:rPr lang="en-US" dirty="0"/>
              <a:t> dolor </a:t>
            </a:r>
            <a:r>
              <a:rPr lang="en-US" dirty="0" err="1"/>
              <a:t>onsioris</a:t>
            </a:r>
            <a:r>
              <a:rPr lang="en-US" dirty="0"/>
              <a:t> sit </a:t>
            </a:r>
            <a:r>
              <a:rPr lang="en-US" dirty="0" err="1"/>
              <a:t>amet</a:t>
            </a:r>
            <a:r>
              <a:rPr lang="en-US" dirty="0"/>
              <a:t> </a:t>
            </a:r>
            <a:r>
              <a:rPr lang="en-US" dirty="0" err="1"/>
              <a:t>consi</a:t>
            </a:r>
            <a:r>
              <a:rPr lang="en-US" dirty="0"/>
              <a:t> </a:t>
            </a:r>
            <a:r>
              <a:rPr lang="en-US" dirty="0" err="1"/>
              <a:t>alorin</a:t>
            </a:r>
            <a:r>
              <a:rPr lang="en-US" dirty="0"/>
              <a:t> dolor </a:t>
            </a:r>
            <a:r>
              <a:rPr lang="en-US" dirty="0" err="1"/>
              <a:t>onsioris</a:t>
            </a:r>
            <a:r>
              <a:rPr lang="en-US" dirty="0"/>
              <a:t> </a:t>
            </a:r>
            <a:r>
              <a:rPr lang="en-US" dirty="0" err="1"/>
              <a:t>foripslorius</a:t>
            </a:r>
            <a:r>
              <a:rPr lang="en-US" dirty="0"/>
              <a:t> </a:t>
            </a:r>
            <a:r>
              <a:rPr lang="en-US" dirty="0" err="1"/>
              <a:t>siriuso</a:t>
            </a:r>
            <a:r>
              <a:rPr lang="en-US" dirty="0"/>
              <a:t>.</a:t>
            </a:r>
          </a:p>
        </p:txBody>
      </p:sp>
      <p:sp>
        <p:nvSpPr>
          <p:cNvPr id="5" name="Picture Placeholder 4">
            <a:extLst>
              <a:ext uri="{FF2B5EF4-FFF2-40B4-BE49-F238E27FC236}">
                <a16:creationId xmlns:a16="http://schemas.microsoft.com/office/drawing/2014/main" id="{4EDF9E8D-244E-5A43-AEEA-81550054264E}"/>
              </a:ext>
            </a:extLst>
          </p:cNvPr>
          <p:cNvSpPr>
            <a:spLocks noGrp="1"/>
          </p:cNvSpPr>
          <p:nvPr>
            <p:ph type="pic" sz="quarter" idx="19" hasCustomPrompt="1"/>
          </p:nvPr>
        </p:nvSpPr>
        <p:spPr>
          <a:xfrm>
            <a:off x="2902299" y="1006476"/>
            <a:ext cx="7840313" cy="4737100"/>
          </a:xfrm>
          <a:custGeom>
            <a:avLst/>
            <a:gdLst>
              <a:gd name="connsiteX0" fmla="*/ 0 w 7827963"/>
              <a:gd name="connsiteY0" fmla="*/ 0 h 4708525"/>
              <a:gd name="connsiteX1" fmla="*/ 7827963 w 7827963"/>
              <a:gd name="connsiteY1" fmla="*/ 0 h 4708525"/>
              <a:gd name="connsiteX2" fmla="*/ 7827963 w 7827963"/>
              <a:gd name="connsiteY2" fmla="*/ 4708525 h 4708525"/>
              <a:gd name="connsiteX3" fmla="*/ 0 w 7827963"/>
              <a:gd name="connsiteY3" fmla="*/ 4708525 h 4708525"/>
              <a:gd name="connsiteX4" fmla="*/ 0 w 7827963"/>
              <a:gd name="connsiteY4" fmla="*/ 0 h 4708525"/>
              <a:gd name="connsiteX0" fmla="*/ 0 w 7827963"/>
              <a:gd name="connsiteY0" fmla="*/ 0 h 4708525"/>
              <a:gd name="connsiteX1" fmla="*/ 7827963 w 7827963"/>
              <a:gd name="connsiteY1" fmla="*/ 0 h 4708525"/>
              <a:gd name="connsiteX2" fmla="*/ 7827963 w 7827963"/>
              <a:gd name="connsiteY2" fmla="*/ 4708525 h 4708525"/>
              <a:gd name="connsiteX3" fmla="*/ 2514600 w 7827963"/>
              <a:gd name="connsiteY3" fmla="*/ 4708525 h 4708525"/>
              <a:gd name="connsiteX4" fmla="*/ 0 w 7827963"/>
              <a:gd name="connsiteY4" fmla="*/ 4708525 h 4708525"/>
              <a:gd name="connsiteX5" fmla="*/ 0 w 7827963"/>
              <a:gd name="connsiteY5" fmla="*/ 0 h 4708525"/>
              <a:gd name="connsiteX0" fmla="*/ 19050 w 7847013"/>
              <a:gd name="connsiteY0" fmla="*/ 0 h 4708525"/>
              <a:gd name="connsiteX1" fmla="*/ 7847013 w 7847013"/>
              <a:gd name="connsiteY1" fmla="*/ 0 h 4708525"/>
              <a:gd name="connsiteX2" fmla="*/ 7847013 w 7847013"/>
              <a:gd name="connsiteY2" fmla="*/ 4708525 h 4708525"/>
              <a:gd name="connsiteX3" fmla="*/ 2533650 w 7847013"/>
              <a:gd name="connsiteY3" fmla="*/ 4708525 h 4708525"/>
              <a:gd name="connsiteX4" fmla="*/ 19050 w 7847013"/>
              <a:gd name="connsiteY4" fmla="*/ 4708525 h 4708525"/>
              <a:gd name="connsiteX5" fmla="*/ 0 w 7847013"/>
              <a:gd name="connsiteY5" fmla="*/ 1470025 h 4708525"/>
              <a:gd name="connsiteX6" fmla="*/ 19050 w 7847013"/>
              <a:gd name="connsiteY6" fmla="*/ 0 h 4708525"/>
              <a:gd name="connsiteX0" fmla="*/ 19050 w 7847013"/>
              <a:gd name="connsiteY0" fmla="*/ 0 h 4708525"/>
              <a:gd name="connsiteX1" fmla="*/ 7847013 w 7847013"/>
              <a:gd name="connsiteY1" fmla="*/ 0 h 4708525"/>
              <a:gd name="connsiteX2" fmla="*/ 7847013 w 7847013"/>
              <a:gd name="connsiteY2" fmla="*/ 4708525 h 4708525"/>
              <a:gd name="connsiteX3" fmla="*/ 2533650 w 7847013"/>
              <a:gd name="connsiteY3" fmla="*/ 4708525 h 4708525"/>
              <a:gd name="connsiteX4" fmla="*/ 19050 w 7847013"/>
              <a:gd name="connsiteY4" fmla="*/ 4708525 h 4708525"/>
              <a:gd name="connsiteX5" fmla="*/ 0 w 7847013"/>
              <a:gd name="connsiteY5" fmla="*/ 1470025 h 4708525"/>
              <a:gd name="connsiteX6" fmla="*/ 19050 w 7847013"/>
              <a:gd name="connsiteY6" fmla="*/ 0 h 4708525"/>
              <a:gd name="connsiteX0" fmla="*/ 19050 w 7847013"/>
              <a:gd name="connsiteY0" fmla="*/ 0 h 4708525"/>
              <a:gd name="connsiteX1" fmla="*/ 7847013 w 7847013"/>
              <a:gd name="connsiteY1" fmla="*/ 0 h 4708525"/>
              <a:gd name="connsiteX2" fmla="*/ 7847013 w 7847013"/>
              <a:gd name="connsiteY2" fmla="*/ 4708525 h 4708525"/>
              <a:gd name="connsiteX3" fmla="*/ 2533650 w 7847013"/>
              <a:gd name="connsiteY3" fmla="*/ 4708525 h 4708525"/>
              <a:gd name="connsiteX4" fmla="*/ 2724150 w 7847013"/>
              <a:gd name="connsiteY4" fmla="*/ 1479550 h 4708525"/>
              <a:gd name="connsiteX5" fmla="*/ 0 w 7847013"/>
              <a:gd name="connsiteY5" fmla="*/ 1470025 h 4708525"/>
              <a:gd name="connsiteX6" fmla="*/ 19050 w 7847013"/>
              <a:gd name="connsiteY6" fmla="*/ 0 h 4708525"/>
              <a:gd name="connsiteX0" fmla="*/ 19050 w 7847013"/>
              <a:gd name="connsiteY0" fmla="*/ 0 h 4727575"/>
              <a:gd name="connsiteX1" fmla="*/ 7847013 w 7847013"/>
              <a:gd name="connsiteY1" fmla="*/ 0 h 4727575"/>
              <a:gd name="connsiteX2" fmla="*/ 7847013 w 7847013"/>
              <a:gd name="connsiteY2" fmla="*/ 4708525 h 4727575"/>
              <a:gd name="connsiteX3" fmla="*/ 2733675 w 7847013"/>
              <a:gd name="connsiteY3" fmla="*/ 4727575 h 4727575"/>
              <a:gd name="connsiteX4" fmla="*/ 2724150 w 7847013"/>
              <a:gd name="connsiteY4" fmla="*/ 1479550 h 4727575"/>
              <a:gd name="connsiteX5" fmla="*/ 0 w 7847013"/>
              <a:gd name="connsiteY5" fmla="*/ 1470025 h 4727575"/>
              <a:gd name="connsiteX6" fmla="*/ 19050 w 7847013"/>
              <a:gd name="connsiteY6" fmla="*/ 0 h 4727575"/>
              <a:gd name="connsiteX0" fmla="*/ 19465 w 7847428"/>
              <a:gd name="connsiteY0" fmla="*/ 0 h 4727575"/>
              <a:gd name="connsiteX1" fmla="*/ 7847428 w 7847428"/>
              <a:gd name="connsiteY1" fmla="*/ 0 h 4727575"/>
              <a:gd name="connsiteX2" fmla="*/ 7847428 w 7847428"/>
              <a:gd name="connsiteY2" fmla="*/ 4708525 h 4727575"/>
              <a:gd name="connsiteX3" fmla="*/ 2734090 w 7847428"/>
              <a:gd name="connsiteY3" fmla="*/ 4727575 h 4727575"/>
              <a:gd name="connsiteX4" fmla="*/ 2724565 w 7847428"/>
              <a:gd name="connsiteY4" fmla="*/ 1479550 h 4727575"/>
              <a:gd name="connsiteX5" fmla="*/ 415 w 7847428"/>
              <a:gd name="connsiteY5" fmla="*/ 1470025 h 4727575"/>
              <a:gd name="connsiteX6" fmla="*/ 19465 w 7847428"/>
              <a:gd name="connsiteY6" fmla="*/ 0 h 4727575"/>
              <a:gd name="connsiteX0" fmla="*/ 10369 w 7847857"/>
              <a:gd name="connsiteY0" fmla="*/ 0 h 4727575"/>
              <a:gd name="connsiteX1" fmla="*/ 7847857 w 7847857"/>
              <a:gd name="connsiteY1" fmla="*/ 0 h 4727575"/>
              <a:gd name="connsiteX2" fmla="*/ 7847857 w 7847857"/>
              <a:gd name="connsiteY2" fmla="*/ 4708525 h 4727575"/>
              <a:gd name="connsiteX3" fmla="*/ 2734519 w 7847857"/>
              <a:gd name="connsiteY3" fmla="*/ 4727575 h 4727575"/>
              <a:gd name="connsiteX4" fmla="*/ 2724994 w 7847857"/>
              <a:gd name="connsiteY4" fmla="*/ 1479550 h 4727575"/>
              <a:gd name="connsiteX5" fmla="*/ 844 w 7847857"/>
              <a:gd name="connsiteY5" fmla="*/ 1470025 h 4727575"/>
              <a:gd name="connsiteX6" fmla="*/ 10369 w 7847857"/>
              <a:gd name="connsiteY6" fmla="*/ 0 h 4727575"/>
              <a:gd name="connsiteX0" fmla="*/ 10369 w 7847857"/>
              <a:gd name="connsiteY0" fmla="*/ 0 h 4727575"/>
              <a:gd name="connsiteX1" fmla="*/ 7847857 w 7847857"/>
              <a:gd name="connsiteY1" fmla="*/ 0 h 4727575"/>
              <a:gd name="connsiteX2" fmla="*/ 7847857 w 7847857"/>
              <a:gd name="connsiteY2" fmla="*/ 4708525 h 4727575"/>
              <a:gd name="connsiteX3" fmla="*/ 2734519 w 7847857"/>
              <a:gd name="connsiteY3" fmla="*/ 4727575 h 4727575"/>
              <a:gd name="connsiteX4" fmla="*/ 2458294 w 7847857"/>
              <a:gd name="connsiteY4" fmla="*/ 1479550 h 4727575"/>
              <a:gd name="connsiteX5" fmla="*/ 844 w 7847857"/>
              <a:gd name="connsiteY5" fmla="*/ 1470025 h 4727575"/>
              <a:gd name="connsiteX6" fmla="*/ 10369 w 7847857"/>
              <a:gd name="connsiteY6" fmla="*/ 0 h 4727575"/>
              <a:gd name="connsiteX0" fmla="*/ 10369 w 7847857"/>
              <a:gd name="connsiteY0" fmla="*/ 0 h 4737100"/>
              <a:gd name="connsiteX1" fmla="*/ 7847857 w 7847857"/>
              <a:gd name="connsiteY1" fmla="*/ 0 h 4737100"/>
              <a:gd name="connsiteX2" fmla="*/ 7847857 w 7847857"/>
              <a:gd name="connsiteY2" fmla="*/ 4708525 h 4737100"/>
              <a:gd name="connsiteX3" fmla="*/ 2448769 w 7847857"/>
              <a:gd name="connsiteY3" fmla="*/ 4737100 h 4737100"/>
              <a:gd name="connsiteX4" fmla="*/ 2458294 w 7847857"/>
              <a:gd name="connsiteY4" fmla="*/ 1479550 h 4737100"/>
              <a:gd name="connsiteX5" fmla="*/ 844 w 7847857"/>
              <a:gd name="connsiteY5" fmla="*/ 1470025 h 4737100"/>
              <a:gd name="connsiteX6" fmla="*/ 10369 w 7847857"/>
              <a:gd name="connsiteY6" fmla="*/ 0 h 4737100"/>
              <a:gd name="connsiteX0" fmla="*/ 10369 w 7847857"/>
              <a:gd name="connsiteY0" fmla="*/ 0 h 4737100"/>
              <a:gd name="connsiteX1" fmla="*/ 7847857 w 7847857"/>
              <a:gd name="connsiteY1" fmla="*/ 0 h 4737100"/>
              <a:gd name="connsiteX2" fmla="*/ 7847857 w 7847857"/>
              <a:gd name="connsiteY2" fmla="*/ 4708525 h 4737100"/>
              <a:gd name="connsiteX3" fmla="*/ 2448769 w 7847857"/>
              <a:gd name="connsiteY3" fmla="*/ 4737100 h 4737100"/>
              <a:gd name="connsiteX4" fmla="*/ 2458294 w 7847857"/>
              <a:gd name="connsiteY4" fmla="*/ 1479550 h 4737100"/>
              <a:gd name="connsiteX5" fmla="*/ 844 w 7847857"/>
              <a:gd name="connsiteY5" fmla="*/ 1860550 h 4737100"/>
              <a:gd name="connsiteX6" fmla="*/ 10369 w 7847857"/>
              <a:gd name="connsiteY6" fmla="*/ 0 h 4737100"/>
              <a:gd name="connsiteX0" fmla="*/ 10369 w 7847857"/>
              <a:gd name="connsiteY0" fmla="*/ 0 h 4737100"/>
              <a:gd name="connsiteX1" fmla="*/ 7847857 w 7847857"/>
              <a:gd name="connsiteY1" fmla="*/ 0 h 4737100"/>
              <a:gd name="connsiteX2" fmla="*/ 7847857 w 7847857"/>
              <a:gd name="connsiteY2" fmla="*/ 4708525 h 4737100"/>
              <a:gd name="connsiteX3" fmla="*/ 2448769 w 7847857"/>
              <a:gd name="connsiteY3" fmla="*/ 4737100 h 4737100"/>
              <a:gd name="connsiteX4" fmla="*/ 2429719 w 7847857"/>
              <a:gd name="connsiteY4" fmla="*/ 1831975 h 4737100"/>
              <a:gd name="connsiteX5" fmla="*/ 844 w 7847857"/>
              <a:gd name="connsiteY5" fmla="*/ 1860550 h 4737100"/>
              <a:gd name="connsiteX6" fmla="*/ 10369 w 7847857"/>
              <a:gd name="connsiteY6" fmla="*/ 0 h 4737100"/>
              <a:gd name="connsiteX0" fmla="*/ 10369 w 7847857"/>
              <a:gd name="connsiteY0" fmla="*/ 0 h 4737100"/>
              <a:gd name="connsiteX1" fmla="*/ 7847857 w 7847857"/>
              <a:gd name="connsiteY1" fmla="*/ 0 h 4737100"/>
              <a:gd name="connsiteX2" fmla="*/ 7847857 w 7847857"/>
              <a:gd name="connsiteY2" fmla="*/ 4708525 h 4737100"/>
              <a:gd name="connsiteX3" fmla="*/ 2448769 w 7847857"/>
              <a:gd name="connsiteY3" fmla="*/ 4737100 h 4737100"/>
              <a:gd name="connsiteX4" fmla="*/ 2420194 w 7847857"/>
              <a:gd name="connsiteY4" fmla="*/ 1841500 h 4737100"/>
              <a:gd name="connsiteX5" fmla="*/ 844 w 7847857"/>
              <a:gd name="connsiteY5" fmla="*/ 1860550 h 4737100"/>
              <a:gd name="connsiteX6" fmla="*/ 10369 w 7847857"/>
              <a:gd name="connsiteY6" fmla="*/ 0 h 4737100"/>
              <a:gd name="connsiteX0" fmla="*/ 10369 w 7847857"/>
              <a:gd name="connsiteY0" fmla="*/ 0 h 4737100"/>
              <a:gd name="connsiteX1" fmla="*/ 7847857 w 7847857"/>
              <a:gd name="connsiteY1" fmla="*/ 0 h 4737100"/>
              <a:gd name="connsiteX2" fmla="*/ 7847857 w 7847857"/>
              <a:gd name="connsiteY2" fmla="*/ 4708525 h 4737100"/>
              <a:gd name="connsiteX3" fmla="*/ 2448769 w 7847857"/>
              <a:gd name="connsiteY3" fmla="*/ 4737100 h 4737100"/>
              <a:gd name="connsiteX4" fmla="*/ 2439244 w 7847857"/>
              <a:gd name="connsiteY4" fmla="*/ 1879600 h 4737100"/>
              <a:gd name="connsiteX5" fmla="*/ 844 w 7847857"/>
              <a:gd name="connsiteY5" fmla="*/ 1860550 h 4737100"/>
              <a:gd name="connsiteX6" fmla="*/ 10369 w 7847857"/>
              <a:gd name="connsiteY6" fmla="*/ 0 h 4737100"/>
              <a:gd name="connsiteX0" fmla="*/ 19465 w 7856953"/>
              <a:gd name="connsiteY0" fmla="*/ 0 h 4737100"/>
              <a:gd name="connsiteX1" fmla="*/ 7856953 w 7856953"/>
              <a:gd name="connsiteY1" fmla="*/ 0 h 4737100"/>
              <a:gd name="connsiteX2" fmla="*/ 7856953 w 7856953"/>
              <a:gd name="connsiteY2" fmla="*/ 4708525 h 4737100"/>
              <a:gd name="connsiteX3" fmla="*/ 2457865 w 7856953"/>
              <a:gd name="connsiteY3" fmla="*/ 4737100 h 4737100"/>
              <a:gd name="connsiteX4" fmla="*/ 2448340 w 7856953"/>
              <a:gd name="connsiteY4" fmla="*/ 1879600 h 4737100"/>
              <a:gd name="connsiteX5" fmla="*/ 415 w 7856953"/>
              <a:gd name="connsiteY5" fmla="*/ 1879600 h 4737100"/>
              <a:gd name="connsiteX6" fmla="*/ 19465 w 7856953"/>
              <a:gd name="connsiteY6" fmla="*/ 0 h 4737100"/>
              <a:gd name="connsiteX0" fmla="*/ 944 w 7838432"/>
              <a:gd name="connsiteY0" fmla="*/ 0 h 4737100"/>
              <a:gd name="connsiteX1" fmla="*/ 7838432 w 7838432"/>
              <a:gd name="connsiteY1" fmla="*/ 0 h 4737100"/>
              <a:gd name="connsiteX2" fmla="*/ 7838432 w 7838432"/>
              <a:gd name="connsiteY2" fmla="*/ 4708525 h 4737100"/>
              <a:gd name="connsiteX3" fmla="*/ 2439344 w 7838432"/>
              <a:gd name="connsiteY3" fmla="*/ 4737100 h 4737100"/>
              <a:gd name="connsiteX4" fmla="*/ 2429819 w 7838432"/>
              <a:gd name="connsiteY4" fmla="*/ 1879600 h 4737100"/>
              <a:gd name="connsiteX5" fmla="*/ 25437 w 7838432"/>
              <a:gd name="connsiteY5" fmla="*/ 1886857 h 4737100"/>
              <a:gd name="connsiteX6" fmla="*/ 944 w 7838432"/>
              <a:gd name="connsiteY6" fmla="*/ 0 h 4737100"/>
              <a:gd name="connsiteX0" fmla="*/ 12473 w 7849961"/>
              <a:gd name="connsiteY0" fmla="*/ 0 h 4737100"/>
              <a:gd name="connsiteX1" fmla="*/ 7849961 w 7849961"/>
              <a:gd name="connsiteY1" fmla="*/ 0 h 4737100"/>
              <a:gd name="connsiteX2" fmla="*/ 7849961 w 7849961"/>
              <a:gd name="connsiteY2" fmla="*/ 4708525 h 4737100"/>
              <a:gd name="connsiteX3" fmla="*/ 2450873 w 7849961"/>
              <a:gd name="connsiteY3" fmla="*/ 4737100 h 4737100"/>
              <a:gd name="connsiteX4" fmla="*/ 2441348 w 7849961"/>
              <a:gd name="connsiteY4" fmla="*/ 1879600 h 4737100"/>
              <a:gd name="connsiteX5" fmla="*/ 680 w 7849961"/>
              <a:gd name="connsiteY5" fmla="*/ 1894114 h 4737100"/>
              <a:gd name="connsiteX6" fmla="*/ 12473 w 7849961"/>
              <a:gd name="connsiteY6" fmla="*/ 0 h 4737100"/>
              <a:gd name="connsiteX0" fmla="*/ 2825 w 7840313"/>
              <a:gd name="connsiteY0" fmla="*/ 0 h 4737100"/>
              <a:gd name="connsiteX1" fmla="*/ 7840313 w 7840313"/>
              <a:gd name="connsiteY1" fmla="*/ 0 h 4737100"/>
              <a:gd name="connsiteX2" fmla="*/ 7840313 w 7840313"/>
              <a:gd name="connsiteY2" fmla="*/ 4708525 h 4737100"/>
              <a:gd name="connsiteX3" fmla="*/ 2441225 w 7840313"/>
              <a:gd name="connsiteY3" fmla="*/ 4737100 h 4737100"/>
              <a:gd name="connsiteX4" fmla="*/ 2431700 w 7840313"/>
              <a:gd name="connsiteY4" fmla="*/ 1879600 h 4737100"/>
              <a:gd name="connsiteX5" fmla="*/ 5547 w 7840313"/>
              <a:gd name="connsiteY5" fmla="*/ 1894114 h 4737100"/>
              <a:gd name="connsiteX6" fmla="*/ 2825 w 7840313"/>
              <a:gd name="connsiteY6" fmla="*/ 0 h 4737100"/>
              <a:gd name="connsiteX0" fmla="*/ 2825 w 7840313"/>
              <a:gd name="connsiteY0" fmla="*/ 0 h 4737100"/>
              <a:gd name="connsiteX1" fmla="*/ 7840313 w 7840313"/>
              <a:gd name="connsiteY1" fmla="*/ 0 h 4737100"/>
              <a:gd name="connsiteX2" fmla="*/ 7840313 w 7840313"/>
              <a:gd name="connsiteY2" fmla="*/ 4708525 h 4737100"/>
              <a:gd name="connsiteX3" fmla="*/ 2441225 w 7840313"/>
              <a:gd name="connsiteY3" fmla="*/ 4737100 h 4737100"/>
              <a:gd name="connsiteX4" fmla="*/ 2424443 w 7840313"/>
              <a:gd name="connsiteY4" fmla="*/ 1901372 h 4737100"/>
              <a:gd name="connsiteX5" fmla="*/ 5547 w 7840313"/>
              <a:gd name="connsiteY5" fmla="*/ 1894114 h 4737100"/>
              <a:gd name="connsiteX6" fmla="*/ 2825 w 7840313"/>
              <a:gd name="connsiteY6" fmla="*/ 0 h 4737100"/>
              <a:gd name="connsiteX0" fmla="*/ 2825 w 7840313"/>
              <a:gd name="connsiteY0" fmla="*/ 0 h 4737100"/>
              <a:gd name="connsiteX1" fmla="*/ 7840313 w 7840313"/>
              <a:gd name="connsiteY1" fmla="*/ 0 h 4737100"/>
              <a:gd name="connsiteX2" fmla="*/ 7840313 w 7840313"/>
              <a:gd name="connsiteY2" fmla="*/ 4708525 h 4737100"/>
              <a:gd name="connsiteX3" fmla="*/ 2441225 w 7840313"/>
              <a:gd name="connsiteY3" fmla="*/ 4737100 h 4737100"/>
              <a:gd name="connsiteX4" fmla="*/ 2402671 w 7840313"/>
              <a:gd name="connsiteY4" fmla="*/ 1894115 h 4737100"/>
              <a:gd name="connsiteX5" fmla="*/ 5547 w 7840313"/>
              <a:gd name="connsiteY5" fmla="*/ 1894114 h 4737100"/>
              <a:gd name="connsiteX6" fmla="*/ 2825 w 7840313"/>
              <a:gd name="connsiteY6" fmla="*/ 0 h 4737100"/>
              <a:gd name="connsiteX0" fmla="*/ 2825 w 7840313"/>
              <a:gd name="connsiteY0" fmla="*/ 0 h 4737100"/>
              <a:gd name="connsiteX1" fmla="*/ 7840313 w 7840313"/>
              <a:gd name="connsiteY1" fmla="*/ 0 h 4737100"/>
              <a:gd name="connsiteX2" fmla="*/ 7840313 w 7840313"/>
              <a:gd name="connsiteY2" fmla="*/ 4708525 h 4737100"/>
              <a:gd name="connsiteX3" fmla="*/ 2441225 w 7840313"/>
              <a:gd name="connsiteY3" fmla="*/ 4737100 h 4737100"/>
              <a:gd name="connsiteX4" fmla="*/ 2438957 w 7840313"/>
              <a:gd name="connsiteY4" fmla="*/ 1901372 h 4737100"/>
              <a:gd name="connsiteX5" fmla="*/ 5547 w 7840313"/>
              <a:gd name="connsiteY5" fmla="*/ 1894114 h 4737100"/>
              <a:gd name="connsiteX6" fmla="*/ 2825 w 7840313"/>
              <a:gd name="connsiteY6" fmla="*/ 0 h 47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40313" h="4737100">
                <a:moveTo>
                  <a:pt x="2825" y="0"/>
                </a:moveTo>
                <a:lnTo>
                  <a:pt x="7840313" y="0"/>
                </a:lnTo>
                <a:lnTo>
                  <a:pt x="7840313" y="4708525"/>
                </a:lnTo>
                <a:lnTo>
                  <a:pt x="2441225" y="4737100"/>
                </a:lnTo>
                <a:lnTo>
                  <a:pt x="2438957" y="1901372"/>
                </a:lnTo>
                <a:lnTo>
                  <a:pt x="5547" y="1894114"/>
                </a:lnTo>
                <a:cubicBezTo>
                  <a:pt x="2372" y="1927981"/>
                  <a:pt x="-3525" y="490008"/>
                  <a:pt x="2825" y="0"/>
                </a:cubicBezTo>
                <a:close/>
              </a:path>
            </a:pathLst>
          </a:custGeom>
          <a:solidFill>
            <a:schemeClr val="bg1"/>
          </a:solidFill>
        </p:spPr>
        <p:txBody>
          <a:bodyPr/>
          <a:lstStyle>
            <a:lvl1pPr marL="0" indent="0" algn="ctr">
              <a:buNone/>
              <a:defRPr sz="1100"/>
            </a:lvl1pPr>
          </a:lstStyle>
          <a:p>
            <a:r>
              <a:rPr lang="en-US" dirty="0"/>
              <a:t>Click to insert image</a:t>
            </a:r>
          </a:p>
        </p:txBody>
      </p:sp>
      <p:sp>
        <p:nvSpPr>
          <p:cNvPr id="23" name="Rectangle 22">
            <a:extLst>
              <a:ext uri="{FF2B5EF4-FFF2-40B4-BE49-F238E27FC236}">
                <a16:creationId xmlns:a16="http://schemas.microsoft.com/office/drawing/2014/main" id="{86B3017F-10E7-9240-8FA9-31701DA8A055}"/>
              </a:ext>
            </a:extLst>
          </p:cNvPr>
          <p:cNvSpPr/>
          <p:nvPr userDrawn="1"/>
        </p:nvSpPr>
        <p:spPr>
          <a:xfrm>
            <a:off x="7963775" y="854438"/>
            <a:ext cx="2932825" cy="1514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510D7D0-CB1D-724F-976A-7577B4A493AE}"/>
              </a:ext>
            </a:extLst>
          </p:cNvPr>
          <p:cNvSpPr/>
          <p:nvPr userDrawn="1"/>
        </p:nvSpPr>
        <p:spPr>
          <a:xfrm rot="5400000">
            <a:off x="9343508" y="2256627"/>
            <a:ext cx="2956560" cy="1579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7231AEAC-335F-054E-B429-4591E25F13E8}"/>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050555" y="3461356"/>
            <a:ext cx="449633" cy="196243"/>
          </a:xfrm>
          <a:prstGeom prst="rect">
            <a:avLst/>
          </a:prstGeom>
        </p:spPr>
      </p:pic>
      <p:pic>
        <p:nvPicPr>
          <p:cNvPr id="10" name="Picture 9">
            <a:extLst>
              <a:ext uri="{FF2B5EF4-FFF2-40B4-BE49-F238E27FC236}">
                <a16:creationId xmlns:a16="http://schemas.microsoft.com/office/drawing/2014/main" id="{4A5A23CB-81BC-4A47-ACFC-CAC69F5E5B78}"/>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03152" y="386222"/>
            <a:ext cx="1623882" cy="349975"/>
          </a:xfrm>
          <a:prstGeom prst="rect">
            <a:avLst/>
          </a:prstGeom>
        </p:spPr>
      </p:pic>
    </p:spTree>
    <p:extLst>
      <p:ext uri="{BB962C8B-B14F-4D97-AF65-F5344CB8AC3E}">
        <p14:creationId xmlns:p14="http://schemas.microsoft.com/office/powerpoint/2010/main" val="2891536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 Basic Text or Imag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6C11EE-8E51-4E43-B253-726662465BF5}"/>
              </a:ext>
            </a:extLst>
          </p:cNvPr>
          <p:cNvPicPr>
            <a:picLocks noChangeAspect="1"/>
          </p:cNvPicPr>
          <p:nvPr userDrawn="1"/>
        </p:nvPicPr>
        <p:blipFill>
          <a:blip r:embed="rId2"/>
          <a:stretch>
            <a:fillRect/>
          </a:stretch>
        </p:blipFill>
        <p:spPr>
          <a:xfrm>
            <a:off x="0" y="0"/>
            <a:ext cx="12192000" cy="762000"/>
          </a:xfrm>
          <a:prstGeom prst="rect">
            <a:avLst/>
          </a:prstGeom>
        </p:spPr>
      </p:pic>
      <p:sp>
        <p:nvSpPr>
          <p:cNvPr id="6" name="Content Placeholder 2">
            <a:extLst>
              <a:ext uri="{FF2B5EF4-FFF2-40B4-BE49-F238E27FC236}">
                <a16:creationId xmlns:a16="http://schemas.microsoft.com/office/drawing/2014/main" id="{E476F8BD-1A8B-934D-A35E-C850A20BE31A}"/>
              </a:ext>
            </a:extLst>
          </p:cNvPr>
          <p:cNvSpPr>
            <a:spLocks noGrp="1"/>
          </p:cNvSpPr>
          <p:nvPr>
            <p:ph idx="1"/>
          </p:nvPr>
        </p:nvSpPr>
        <p:spPr>
          <a:xfrm>
            <a:off x="498418" y="1352362"/>
            <a:ext cx="11168270" cy="4767330"/>
          </a:xfrm>
          <a:prstGeom prst="rect">
            <a:avLst/>
          </a:prstGeom>
        </p:spPr>
        <p:txBody>
          <a:bodyPr/>
          <a:lstStyle>
            <a:lvl1pPr marL="0" indent="0">
              <a:lnSpc>
                <a:spcPct val="100000"/>
              </a:lnSpc>
              <a:spcBef>
                <a:spcPts val="0"/>
              </a:spcBef>
              <a:spcAft>
                <a:spcPts val="400"/>
              </a:spcAft>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a:lnSpc>
                <a:spcPct val="100000"/>
              </a:lnSpc>
              <a:spcBef>
                <a:spcPts val="0"/>
              </a:spcBef>
              <a:spcAft>
                <a:spcPts val="400"/>
              </a:spcAft>
              <a:defRPr sz="2000" b="0" i="0">
                <a:latin typeface="Open Sans" panose="020B0606030504020204" pitchFamily="34" charset="0"/>
                <a:ea typeface="Open Sans" panose="020B0606030504020204" pitchFamily="34" charset="0"/>
                <a:cs typeface="Open Sans" panose="020B0606030504020204" pitchFamily="34" charset="0"/>
              </a:defRPr>
            </a:lvl2pPr>
            <a:lvl3pPr>
              <a:lnSpc>
                <a:spcPct val="100000"/>
              </a:lnSpc>
              <a:spcBef>
                <a:spcPts val="0"/>
              </a:spcBef>
              <a:spcAft>
                <a:spcPts val="400"/>
              </a:spcAft>
              <a:defRPr sz="1800" b="0" i="0">
                <a:latin typeface="Open Sans" panose="020B0606030504020204" pitchFamily="34" charset="0"/>
                <a:ea typeface="Open Sans" panose="020B0606030504020204" pitchFamily="34" charset="0"/>
                <a:cs typeface="Open Sans" panose="020B0606030504020204" pitchFamily="34" charset="0"/>
              </a:defRPr>
            </a:lvl3pPr>
            <a:lvl4pPr>
              <a:lnSpc>
                <a:spcPct val="100000"/>
              </a:lnSpc>
              <a:spcBef>
                <a:spcPts val="0"/>
              </a:spcBef>
              <a:spcAft>
                <a:spcPts val="400"/>
              </a:spcAft>
              <a:defRPr sz="1600" b="0" i="0">
                <a:latin typeface="Open Sans" panose="020B0606030504020204" pitchFamily="34" charset="0"/>
                <a:ea typeface="Open Sans" panose="020B0606030504020204" pitchFamily="34" charset="0"/>
                <a:cs typeface="Open Sans" panose="020B0606030504020204" pitchFamily="34" charset="0"/>
              </a:defRPr>
            </a:lvl4pPr>
            <a:lvl5pPr>
              <a:lnSpc>
                <a:spcPct val="100000"/>
              </a:lnSpc>
              <a:spcBef>
                <a:spcPts val="0"/>
              </a:spcBef>
              <a:spcAft>
                <a:spcPts val="400"/>
              </a:spcAft>
              <a:defRPr sz="1600"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pic>
        <p:nvPicPr>
          <p:cNvPr id="3" name="Picture 2">
            <a:extLst>
              <a:ext uri="{FF2B5EF4-FFF2-40B4-BE49-F238E27FC236}">
                <a16:creationId xmlns:a16="http://schemas.microsoft.com/office/drawing/2014/main" id="{A3172ECC-995D-E243-8103-7B86AABC45B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7" name="Picture 6">
            <a:extLst>
              <a:ext uri="{FF2B5EF4-FFF2-40B4-BE49-F238E27FC236}">
                <a16:creationId xmlns:a16="http://schemas.microsoft.com/office/drawing/2014/main" id="{4D3833F3-CB72-6945-89C6-07B3ECA9C0B6}"/>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Tree>
    <p:extLst>
      <p:ext uri="{BB962C8B-B14F-4D97-AF65-F5344CB8AC3E}">
        <p14:creationId xmlns:p14="http://schemas.microsoft.com/office/powerpoint/2010/main" val="2446552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er + Full Bleed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C317804-BDD4-4049-9826-B94342FB13BC}"/>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9" name="Picture 8">
            <a:extLst>
              <a:ext uri="{FF2B5EF4-FFF2-40B4-BE49-F238E27FC236}">
                <a16:creationId xmlns:a16="http://schemas.microsoft.com/office/drawing/2014/main" id="{CA6163D7-4DDC-DA4E-A448-1AF4F3520F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0" name="Picture 9">
            <a:extLst>
              <a:ext uri="{FF2B5EF4-FFF2-40B4-BE49-F238E27FC236}">
                <a16:creationId xmlns:a16="http://schemas.microsoft.com/office/drawing/2014/main" id="{36405C7D-8B8C-1948-8F88-4E5E43F1452D}"/>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5" name="Picture Placeholder 4">
            <a:extLst>
              <a:ext uri="{FF2B5EF4-FFF2-40B4-BE49-F238E27FC236}">
                <a16:creationId xmlns:a16="http://schemas.microsoft.com/office/drawing/2014/main" id="{9263C5B0-0FA3-D247-B9DE-E12C093CD334}"/>
              </a:ext>
            </a:extLst>
          </p:cNvPr>
          <p:cNvSpPr>
            <a:spLocks noGrp="1"/>
          </p:cNvSpPr>
          <p:nvPr>
            <p:ph type="pic" sz="quarter" idx="13"/>
          </p:nvPr>
        </p:nvSpPr>
        <p:spPr>
          <a:xfrm>
            <a:off x="-12701" y="762000"/>
            <a:ext cx="12217401" cy="6108700"/>
          </a:xfrm>
          <a:prstGeom prst="rect">
            <a:avLst/>
          </a:prstGeom>
        </p:spPr>
        <p:txBody>
          <a:bodyPr/>
          <a:lstStyle>
            <a:lvl1pPr marL="0" indent="0" algn="ctr">
              <a:buNone/>
              <a:defRPr sz="1600">
                <a:solidFill>
                  <a:schemeClr val="accent3"/>
                </a:solidFill>
              </a:defRPr>
            </a:lvl1pPr>
          </a:lstStyle>
          <a:p>
            <a:endParaRPr lang="en-US" dirty="0"/>
          </a:p>
          <a:p>
            <a:r>
              <a:rPr lang="en-US" dirty="0"/>
              <a:t>Click to insert picture</a:t>
            </a:r>
          </a:p>
        </p:txBody>
      </p:sp>
    </p:spTree>
    <p:extLst>
      <p:ext uri="{BB962C8B-B14F-4D97-AF65-F5344CB8AC3E}">
        <p14:creationId xmlns:p14="http://schemas.microsoft.com/office/powerpoint/2010/main" val="2601773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372801"/>
      </p:ext>
    </p:extLst>
  </p:cSld>
  <p:clrMap bg1="lt1" tx1="dk1" bg2="lt2" tx2="dk2" accent1="accent1" accent2="accent2" accent3="accent3" accent4="accent4" accent5="accent5" accent6="accent6" hlink="hlink" folHlink="folHlink"/>
  <p:sldLayoutIdLst>
    <p:sldLayoutId id="2147483649" r:id="rId1"/>
    <p:sldLayoutId id="2147483710" r:id="rId2"/>
    <p:sldLayoutId id="2147483694" r:id="rId3"/>
    <p:sldLayoutId id="2147483698" r:id="rId4"/>
    <p:sldLayoutId id="2147483711" r:id="rId5"/>
    <p:sldLayoutId id="2147483712" r:id="rId6"/>
    <p:sldLayoutId id="2147483713" r:id="rId7"/>
    <p:sldLayoutId id="2147483693" r:id="rId8"/>
    <p:sldLayoutId id="2147483715" r:id="rId9"/>
    <p:sldLayoutId id="2147483714" r:id="rId10"/>
    <p:sldLayoutId id="2147483695" r:id="rId11"/>
    <p:sldLayoutId id="2147483718" r:id="rId12"/>
    <p:sldLayoutId id="2147483700" r:id="rId13"/>
    <p:sldLayoutId id="2147483732" r:id="rId14"/>
    <p:sldLayoutId id="2147483733" r:id="rId15"/>
    <p:sldLayoutId id="2147483734" r:id="rId16"/>
    <p:sldLayoutId id="2147483717" r:id="rId17"/>
    <p:sldLayoutId id="2147483731" r:id="rId18"/>
    <p:sldLayoutId id="2147483696" r:id="rId19"/>
    <p:sldLayoutId id="2147483701" r:id="rId20"/>
    <p:sldLayoutId id="2147483702" r:id="rId21"/>
    <p:sldLayoutId id="2147483703" r:id="rId22"/>
    <p:sldLayoutId id="2147483704" r:id="rId23"/>
    <p:sldLayoutId id="2147483705" r:id="rId24"/>
    <p:sldLayoutId id="2147483706" r:id="rId25"/>
    <p:sldLayoutId id="2147483707" r:id="rId26"/>
    <p:sldLayoutId id="2147483708"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s://books.google.com.ua/books/about/Domain_Driven_Design.html?id=hHBf4YxMnWMC&amp;redir_esc=y" TargetMode="External"/><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27.png"/><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4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hyperlink" Target="https://play.google.com/store/books/details/Vaughn_Vernon_Domain_Driven_Design_Distilled?id=k9zIDAAAQBAJ"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play.google.com/store/books/details/Vaughn_Vernon_Implementing_Domain_Driven_Design?id=X7DpD5g3VP8C"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github.com/tantsyurasergey/DDDTraining" TargetMode="Externa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martinfowler.com/bliki/CQRS.html"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69D254-CF01-454D-A3BA-DF0E2F38FDFA}"/>
              </a:ext>
            </a:extLst>
          </p:cNvPr>
          <p:cNvSpPr>
            <a:spLocks noGrp="1"/>
          </p:cNvSpPr>
          <p:nvPr>
            <p:ph type="body" sz="quarter" idx="15"/>
          </p:nvPr>
        </p:nvSpPr>
        <p:spPr/>
        <p:txBody>
          <a:bodyPr/>
          <a:lstStyle/>
          <a:p>
            <a:r>
              <a:rPr lang="en-US" dirty="0"/>
              <a:t>PRESENTED BY: </a:t>
            </a:r>
          </a:p>
          <a:p>
            <a:r>
              <a:rPr lang="en-US" dirty="0"/>
              <a:t>Sergey Tantsyura</a:t>
            </a:r>
          </a:p>
          <a:p>
            <a:r>
              <a:rPr lang="en-US" dirty="0"/>
              <a:t>Maxim Nakhod </a:t>
            </a:r>
          </a:p>
        </p:txBody>
      </p:sp>
      <p:sp>
        <p:nvSpPr>
          <p:cNvPr id="3" name="Text Placeholder 2">
            <a:extLst>
              <a:ext uri="{FF2B5EF4-FFF2-40B4-BE49-F238E27FC236}">
                <a16:creationId xmlns:a16="http://schemas.microsoft.com/office/drawing/2014/main" id="{9E5E400E-1F8E-9E4A-B478-EE3578452CA2}"/>
              </a:ext>
            </a:extLst>
          </p:cNvPr>
          <p:cNvSpPr>
            <a:spLocks noGrp="1"/>
          </p:cNvSpPr>
          <p:nvPr>
            <p:ph type="body" sz="quarter" idx="16"/>
          </p:nvPr>
        </p:nvSpPr>
        <p:spPr/>
        <p:txBody>
          <a:bodyPr/>
          <a:lstStyle/>
          <a:p>
            <a:r>
              <a:rPr lang="en-US" dirty="0"/>
              <a:t>Date: December 19, 2019</a:t>
            </a:r>
          </a:p>
        </p:txBody>
      </p:sp>
      <p:sp>
        <p:nvSpPr>
          <p:cNvPr id="4" name="Text Placeholder 3">
            <a:extLst>
              <a:ext uri="{FF2B5EF4-FFF2-40B4-BE49-F238E27FC236}">
                <a16:creationId xmlns:a16="http://schemas.microsoft.com/office/drawing/2014/main" id="{B863F21F-7849-984E-805E-4BA9C04B9E2D}"/>
              </a:ext>
            </a:extLst>
          </p:cNvPr>
          <p:cNvSpPr>
            <a:spLocks noGrp="1"/>
          </p:cNvSpPr>
          <p:nvPr>
            <p:ph type="body" sz="quarter" idx="17"/>
          </p:nvPr>
        </p:nvSpPr>
        <p:spPr>
          <a:xfrm>
            <a:off x="705077" y="1738557"/>
            <a:ext cx="4787109" cy="1646259"/>
          </a:xfrm>
        </p:spPr>
        <p:txBody>
          <a:bodyPr/>
          <a:lstStyle/>
          <a:p>
            <a:r>
              <a:rPr lang="en-US" sz="4000" dirty="0"/>
              <a:t>Refactoring Toward Deeper Insight</a:t>
            </a:r>
          </a:p>
        </p:txBody>
      </p:sp>
    </p:spTree>
    <p:extLst>
      <p:ext uri="{BB962C8B-B14F-4D97-AF65-F5344CB8AC3E}">
        <p14:creationId xmlns:p14="http://schemas.microsoft.com/office/powerpoint/2010/main" val="3163388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9FE133-FF4E-4029-8D0B-291BF433476E}"/>
              </a:ext>
            </a:extLst>
          </p:cNvPr>
          <p:cNvSpPr>
            <a:spLocks noGrp="1"/>
          </p:cNvSpPr>
          <p:nvPr>
            <p:ph type="body" sz="quarter" idx="10"/>
          </p:nvPr>
        </p:nvSpPr>
        <p:spPr/>
        <p:txBody>
          <a:bodyPr/>
          <a:lstStyle/>
          <a:p>
            <a:r>
              <a:rPr lang="en-US" dirty="0"/>
              <a:t>Breakthrough</a:t>
            </a:r>
          </a:p>
        </p:txBody>
      </p:sp>
    </p:spTree>
    <p:extLst>
      <p:ext uri="{BB962C8B-B14F-4D97-AF65-F5344CB8AC3E}">
        <p14:creationId xmlns:p14="http://schemas.microsoft.com/office/powerpoint/2010/main" val="3880991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7463338" cy="4767330"/>
          </a:xfrm>
        </p:spPr>
        <p:txBody>
          <a:bodyPr/>
          <a:lstStyle/>
          <a:p>
            <a:r>
              <a:rPr lang="en-US" b="0" dirty="0"/>
              <a:t>Success developing useful models comes down to three points:</a:t>
            </a:r>
          </a:p>
          <a:p>
            <a:pPr marL="457200" indent="-457200">
              <a:buAutoNum type="arabicPeriod"/>
            </a:pPr>
            <a:r>
              <a:rPr lang="en-US" b="0" dirty="0"/>
              <a:t>Sophisticated domain models are achievable and worth the trouble.</a:t>
            </a:r>
          </a:p>
          <a:p>
            <a:pPr marL="457200" indent="-457200">
              <a:buAutoNum type="arabicPeriod"/>
            </a:pPr>
            <a:r>
              <a:rPr lang="en-US" b="0" dirty="0"/>
              <a:t>They are seldom developed except through an iterative process of refactoring, including close involvement of the domain experts with developers interested in learning about the domain.</a:t>
            </a:r>
          </a:p>
          <a:p>
            <a:pPr marL="457200" indent="-457200">
              <a:buAutoNum type="arabicPeriod"/>
            </a:pPr>
            <a:r>
              <a:rPr lang="en-US" b="0" dirty="0"/>
              <a:t>They may call for sophisticated design skills to implement and to use effectively.</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Developing useful models</a:t>
            </a:r>
          </a:p>
        </p:txBody>
      </p:sp>
      <p:pic>
        <p:nvPicPr>
          <p:cNvPr id="1026" name="Picture 2" descr="Image result for numbered list">
            <a:extLst>
              <a:ext uri="{FF2B5EF4-FFF2-40B4-BE49-F238E27FC236}">
                <a16:creationId xmlns:a16="http://schemas.microsoft.com/office/drawing/2014/main" id="{68EB5496-A61F-480F-B6BB-2885F9E53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6778" y="1634247"/>
            <a:ext cx="3589506" cy="3589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468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5597582" cy="4767330"/>
          </a:xfrm>
        </p:spPr>
        <p:txBody>
          <a:bodyPr/>
          <a:lstStyle/>
          <a:p>
            <a:pPr marL="342900" indent="-342900">
              <a:buFont typeface="Arial" panose="020B0604020202020204" pitchFamily="34" charset="0"/>
              <a:buChar char="•"/>
            </a:pPr>
            <a:r>
              <a:rPr lang="en-US" b="0" dirty="0"/>
              <a:t>Continuous refactoring prepares the way for something less orderly. Each refinement of code and model gives developers a clearer view. This clarity creates a potential for a breakthrough of insights.</a:t>
            </a:r>
            <a:r>
              <a:rPr lang="ru-UA" b="0" dirty="0"/>
              <a:t> </a:t>
            </a:r>
            <a:r>
              <a:rPr lang="en-US" b="0" dirty="0"/>
              <a:t>A rush of change leads to a model that corresponds on a deeper level to the realities and priorities of the users.</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Breakthrough</a:t>
            </a:r>
          </a:p>
        </p:txBody>
      </p:sp>
      <p:pic>
        <p:nvPicPr>
          <p:cNvPr id="4" name="Picture 3">
            <a:extLst>
              <a:ext uri="{FF2B5EF4-FFF2-40B4-BE49-F238E27FC236}">
                <a16:creationId xmlns:a16="http://schemas.microsoft.com/office/drawing/2014/main" id="{0954EAA2-9956-4B42-8C01-C360E032AFA4}"/>
              </a:ext>
            </a:extLst>
          </p:cNvPr>
          <p:cNvPicPr>
            <a:picLocks noChangeAspect="1"/>
          </p:cNvPicPr>
          <p:nvPr/>
        </p:nvPicPr>
        <p:blipFill>
          <a:blip r:embed="rId3"/>
          <a:stretch>
            <a:fillRect/>
          </a:stretch>
        </p:blipFill>
        <p:spPr>
          <a:xfrm>
            <a:off x="6420179" y="1352361"/>
            <a:ext cx="5241091" cy="4338319"/>
          </a:xfrm>
          <a:prstGeom prst="rect">
            <a:avLst/>
          </a:prstGeom>
        </p:spPr>
      </p:pic>
    </p:spTree>
    <p:extLst>
      <p:ext uri="{BB962C8B-B14F-4D97-AF65-F5344CB8AC3E}">
        <p14:creationId xmlns:p14="http://schemas.microsoft.com/office/powerpoint/2010/main" val="3598101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9FE133-FF4E-4029-8D0B-291BF433476E}"/>
              </a:ext>
            </a:extLst>
          </p:cNvPr>
          <p:cNvSpPr>
            <a:spLocks noGrp="1"/>
          </p:cNvSpPr>
          <p:nvPr>
            <p:ph type="body" sz="quarter" idx="10"/>
          </p:nvPr>
        </p:nvSpPr>
        <p:spPr/>
        <p:txBody>
          <a:bodyPr/>
          <a:lstStyle/>
          <a:p>
            <a:r>
              <a:rPr lang="en-US" dirty="0"/>
              <a:t>Making Implicit Concepts Explicit</a:t>
            </a:r>
          </a:p>
        </p:txBody>
      </p:sp>
    </p:spTree>
    <p:extLst>
      <p:ext uri="{BB962C8B-B14F-4D97-AF65-F5344CB8AC3E}">
        <p14:creationId xmlns:p14="http://schemas.microsoft.com/office/powerpoint/2010/main" val="3404857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7463338" cy="4767330"/>
          </a:xfrm>
        </p:spPr>
        <p:txBody>
          <a:bodyPr/>
          <a:lstStyle/>
          <a:p>
            <a:pPr marL="342900" indent="-342900">
              <a:buFont typeface="Arial" panose="020B0604020202020204" pitchFamily="34" charset="0"/>
              <a:buChar char="•"/>
            </a:pPr>
            <a:r>
              <a:rPr lang="en-US" dirty="0"/>
              <a:t>Many transformations of domain models and the corresponding code happen when developers recognize a concept that has been hinted at in discussion or present implicitly in the design, and they then represent it explicitly in the model with one or more objects or relationships.</a:t>
            </a:r>
          </a:p>
          <a:p>
            <a:pPr marL="342900" indent="-342900">
              <a:buFont typeface="Arial" panose="020B0604020202020204" pitchFamily="34" charset="0"/>
              <a:buChar char="•"/>
            </a:pPr>
            <a:r>
              <a:rPr lang="en-US" dirty="0"/>
              <a:t>Occasionally, this transformation of a formerly implicit concept into an explicit one is a breakthrough that leads to a deep model.</a:t>
            </a:r>
          </a:p>
          <a:p>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Making Implicit Concepts Explicit</a:t>
            </a:r>
          </a:p>
        </p:txBody>
      </p:sp>
      <p:pic>
        <p:nvPicPr>
          <p:cNvPr id="2050" name="Picture 2" descr="Related image">
            <a:extLst>
              <a:ext uri="{FF2B5EF4-FFF2-40B4-BE49-F238E27FC236}">
                <a16:creationId xmlns:a16="http://schemas.microsoft.com/office/drawing/2014/main" id="{F1CD7D29-59FC-4C62-B5DC-3BBE9A0DCF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9933" y="1757463"/>
            <a:ext cx="3173649" cy="3173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108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7463338" cy="4767330"/>
          </a:xfrm>
        </p:spPr>
        <p:txBody>
          <a:bodyPr/>
          <a:lstStyle/>
          <a:p>
            <a:pPr marL="342900" indent="-342900">
              <a:buFont typeface="Arial" panose="020B0604020202020204" pitchFamily="34" charset="0"/>
              <a:buChar char="•"/>
            </a:pPr>
            <a:r>
              <a:rPr lang="en-US" b="0" dirty="0"/>
              <a:t>The object-oriented paradigm leads us to look for and invent certain kinds of concepts. Things are the meat of most object models, along with the actions those things take. But other important categories of concepts can be made explicit in a model as well.</a:t>
            </a:r>
          </a:p>
          <a:p>
            <a:pPr marL="342900" indent="-342900">
              <a:buFont typeface="Arial" panose="020B0604020202020204" pitchFamily="34" charset="0"/>
              <a:buChar char="•"/>
            </a:pPr>
            <a:r>
              <a:rPr lang="en-US" b="0" dirty="0"/>
              <a:t>We’ll discuss three such categories that may not be obvious:</a:t>
            </a:r>
          </a:p>
          <a:p>
            <a:pPr marL="1143000" lvl="1" indent="-457200">
              <a:buFont typeface="+mj-lt"/>
              <a:buAutoNum type="arabicPeriod"/>
            </a:pPr>
            <a:r>
              <a:rPr lang="en-US" sz="2400" b="0" dirty="0"/>
              <a:t>Explicit Constraints</a:t>
            </a:r>
          </a:p>
          <a:p>
            <a:pPr marL="1143000" lvl="1" indent="-457200">
              <a:buFont typeface="+mj-lt"/>
              <a:buAutoNum type="arabicPeriod"/>
            </a:pPr>
            <a:r>
              <a:rPr lang="en-US" sz="2400" b="0" dirty="0"/>
              <a:t>Processes as Domain Objects</a:t>
            </a:r>
          </a:p>
          <a:p>
            <a:pPr marL="1143000" lvl="1" indent="-457200">
              <a:buFont typeface="+mj-lt"/>
              <a:buAutoNum type="arabicPeriod"/>
            </a:pPr>
            <a:r>
              <a:rPr lang="en-US" sz="2400" b="0" dirty="0"/>
              <a:t>Specification</a:t>
            </a:r>
            <a:endParaRPr lang="ru-UA" sz="2400"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Less Obvious Kinds of Concepts</a:t>
            </a:r>
          </a:p>
        </p:txBody>
      </p:sp>
      <p:pic>
        <p:nvPicPr>
          <p:cNvPr id="6146" name="Picture 2" descr="Image result for concepts icon">
            <a:extLst>
              <a:ext uri="{FF2B5EF4-FFF2-40B4-BE49-F238E27FC236}">
                <a16:creationId xmlns:a16="http://schemas.microsoft.com/office/drawing/2014/main" id="{CA170415-9EDD-44B1-A003-B4AEDEE344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6741" y="2012409"/>
            <a:ext cx="2833181" cy="2833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56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5597582" cy="4767330"/>
          </a:xfrm>
        </p:spPr>
        <p:txBody>
          <a:bodyPr/>
          <a:lstStyle/>
          <a:p>
            <a:pPr marL="342900" indent="-342900">
              <a:buFont typeface="Arial" panose="020B0604020202020204" pitchFamily="34" charset="0"/>
              <a:buChar char="•"/>
            </a:pPr>
            <a:r>
              <a:rPr lang="en-US" dirty="0"/>
              <a:t>Constraints make up a particularly important category of model concepts.</a:t>
            </a:r>
          </a:p>
          <a:p>
            <a:pPr marL="342900" indent="-342900">
              <a:buFont typeface="Arial" panose="020B0604020202020204" pitchFamily="34" charset="0"/>
              <a:buChar char="•"/>
            </a:pPr>
            <a:r>
              <a:rPr lang="en-US" dirty="0"/>
              <a:t>They often emerge implicitly, and expressing them explicitly can greatly improve a design.</a:t>
            </a:r>
          </a:p>
          <a:p>
            <a:pPr marL="342900" indent="-342900">
              <a:buFont typeface="Arial" panose="020B0604020202020204" pitchFamily="34" charset="0"/>
              <a:buChar char="•"/>
            </a:pPr>
            <a:r>
              <a:rPr lang="en-US" dirty="0"/>
              <a:t>Factoring the constraint into its own method allows us to give it an intention-revealing name that makes the constraint explicit in our design.</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Explicit Constraints</a:t>
            </a:r>
          </a:p>
        </p:txBody>
      </p:sp>
      <p:pic>
        <p:nvPicPr>
          <p:cNvPr id="4" name="Picture 3">
            <a:extLst>
              <a:ext uri="{FF2B5EF4-FFF2-40B4-BE49-F238E27FC236}">
                <a16:creationId xmlns:a16="http://schemas.microsoft.com/office/drawing/2014/main" id="{5C40C831-8606-479E-BBBC-3D8B4CB89181}"/>
              </a:ext>
            </a:extLst>
          </p:cNvPr>
          <p:cNvPicPr>
            <a:picLocks noChangeAspect="1"/>
          </p:cNvPicPr>
          <p:nvPr/>
        </p:nvPicPr>
        <p:blipFill>
          <a:blip r:embed="rId3"/>
          <a:stretch>
            <a:fillRect/>
          </a:stretch>
        </p:blipFill>
        <p:spPr>
          <a:xfrm>
            <a:off x="6361548" y="2552577"/>
            <a:ext cx="5646332" cy="2029151"/>
          </a:xfrm>
          <a:prstGeom prst="rect">
            <a:avLst/>
          </a:prstGeom>
        </p:spPr>
      </p:pic>
    </p:spTree>
    <p:extLst>
      <p:ext uri="{BB962C8B-B14F-4D97-AF65-F5344CB8AC3E}">
        <p14:creationId xmlns:p14="http://schemas.microsoft.com/office/powerpoint/2010/main" val="3927707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7463338" cy="4767330"/>
          </a:xfrm>
        </p:spPr>
        <p:txBody>
          <a:bodyPr/>
          <a:lstStyle/>
          <a:p>
            <a:pPr marL="342900" indent="-342900">
              <a:buFont typeface="Arial" panose="020B0604020202020204" pitchFamily="34" charset="0"/>
              <a:buChar char="•"/>
            </a:pPr>
            <a:r>
              <a:rPr lang="en-US" dirty="0"/>
              <a:t>Business processes that exist in domain may be represented as domain objects.</a:t>
            </a:r>
          </a:p>
          <a:p>
            <a:pPr marL="342900" indent="-342900">
              <a:buFont typeface="Arial" panose="020B0604020202020204" pitchFamily="34" charset="0"/>
              <a:buChar char="•"/>
            </a:pPr>
            <a:r>
              <a:rPr lang="en-US" dirty="0"/>
              <a:t>The key to distinguishing a process that ought to be made explicit from one that should be hidden is simple: Is this something the domain experts talk about, or is it just part of the mechanism of the computer program?</a:t>
            </a:r>
            <a:endParaRPr lang="ru-UA" dirty="0"/>
          </a:p>
          <a:p>
            <a:pPr marL="342900" indent="-342900">
              <a:buFont typeface="Arial" panose="020B0604020202020204" pitchFamily="34" charset="0"/>
              <a:buChar char="•"/>
            </a:pPr>
            <a:r>
              <a:rPr lang="en-US" dirty="0"/>
              <a:t>Process can be represented as SERVICE or as a STRATEGY (when there is more than one way to carry out a process).</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b="0" dirty="0"/>
              <a:t>Processes as Domain Objects</a:t>
            </a:r>
            <a:endParaRPr lang="en-US" dirty="0"/>
          </a:p>
        </p:txBody>
      </p:sp>
      <p:pic>
        <p:nvPicPr>
          <p:cNvPr id="4098" name="Picture 2" descr="Image result for free business process icon">
            <a:extLst>
              <a:ext uri="{FF2B5EF4-FFF2-40B4-BE49-F238E27FC236}">
                <a16:creationId xmlns:a16="http://schemas.microsoft.com/office/drawing/2014/main" id="{68866E10-49F7-44D5-AA70-D2D5DF9DF5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8068" y="1352362"/>
            <a:ext cx="4572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9859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11096952" cy="2616523"/>
          </a:xfrm>
        </p:spPr>
        <p:txBody>
          <a:bodyPr/>
          <a:lstStyle/>
          <a:p>
            <a:pPr marL="342900" indent="-342900">
              <a:buFont typeface="Arial" panose="020B0604020202020204" pitchFamily="34" charset="0"/>
              <a:buChar char="•"/>
            </a:pPr>
            <a:r>
              <a:rPr lang="en-US" dirty="0"/>
              <a:t>A SPECIFICATION is a predicate that determines if an object does or does not satisfy some criteria.</a:t>
            </a:r>
          </a:p>
          <a:p>
            <a:pPr marL="342900" indent="-342900">
              <a:buFont typeface="Arial" panose="020B0604020202020204" pitchFamily="34" charset="0"/>
              <a:buChar char="•"/>
            </a:pPr>
            <a:r>
              <a:rPr lang="en-US" dirty="0"/>
              <a:t>Business rules often do not fit the responsibility of any of the obvious ENTITIES or VALUE OBJECTS, and their variety and combinations can overwhelm the basic meaning of the domain object. In such cases business rules may be moved to SPECIFICATION objects.</a:t>
            </a:r>
          </a:p>
          <a:p>
            <a:pPr marL="342900" indent="-342900">
              <a:buFont typeface="Arial" panose="020B0604020202020204" pitchFamily="34" charset="0"/>
              <a:buChar char="•"/>
            </a:pPr>
            <a:endParaRPr lang="en-US"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b="0" dirty="0"/>
              <a:t>Specification</a:t>
            </a:r>
            <a:endParaRPr lang="en-US" dirty="0"/>
          </a:p>
        </p:txBody>
      </p:sp>
      <p:pic>
        <p:nvPicPr>
          <p:cNvPr id="4" name="Picture 3">
            <a:extLst>
              <a:ext uri="{FF2B5EF4-FFF2-40B4-BE49-F238E27FC236}">
                <a16:creationId xmlns:a16="http://schemas.microsoft.com/office/drawing/2014/main" id="{3DDB48FE-67FF-4C01-B622-F4D13DAF25E4}"/>
              </a:ext>
            </a:extLst>
          </p:cNvPr>
          <p:cNvPicPr>
            <a:picLocks noChangeAspect="1"/>
          </p:cNvPicPr>
          <p:nvPr/>
        </p:nvPicPr>
        <p:blipFill>
          <a:blip r:embed="rId3"/>
          <a:stretch>
            <a:fillRect/>
          </a:stretch>
        </p:blipFill>
        <p:spPr>
          <a:xfrm>
            <a:off x="2825069" y="4424511"/>
            <a:ext cx="6541861" cy="1149438"/>
          </a:xfrm>
          <a:prstGeom prst="rect">
            <a:avLst/>
          </a:prstGeom>
        </p:spPr>
      </p:pic>
    </p:spTree>
    <p:extLst>
      <p:ext uri="{BB962C8B-B14F-4D97-AF65-F5344CB8AC3E}">
        <p14:creationId xmlns:p14="http://schemas.microsoft.com/office/powerpoint/2010/main" val="658351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11096952" cy="2616523"/>
          </a:xfrm>
        </p:spPr>
        <p:txBody>
          <a:bodyPr/>
          <a:lstStyle/>
          <a:p>
            <a:pPr marL="342900" indent="-342900">
              <a:buFont typeface="Arial" panose="020B0604020202020204" pitchFamily="34" charset="0"/>
              <a:buChar char="•"/>
            </a:pPr>
            <a:r>
              <a:rPr lang="en-US" dirty="0"/>
              <a:t>Validation - to validate an object to see if it fulfills some need or is ready for some purpose.</a:t>
            </a:r>
          </a:p>
          <a:p>
            <a:pPr marL="342900" indent="-342900">
              <a:buFont typeface="Arial" panose="020B0604020202020204" pitchFamily="34" charset="0"/>
              <a:buChar char="•"/>
            </a:pPr>
            <a:r>
              <a:rPr lang="en-US" dirty="0"/>
              <a:t>Selection or querying - to select an object from a collection.</a:t>
            </a:r>
          </a:p>
          <a:p>
            <a:pPr marL="342900" indent="-342900">
              <a:buFont typeface="Arial" panose="020B0604020202020204" pitchFamily="34" charset="0"/>
              <a:buChar char="•"/>
            </a:pPr>
            <a:r>
              <a:rPr lang="en-US" dirty="0"/>
              <a:t>Building to Order (Generating) - to specify the creation of a new object to fit some need.</a:t>
            </a:r>
          </a:p>
          <a:p>
            <a:pPr marL="342900" indent="-342900">
              <a:buFont typeface="Arial" panose="020B0604020202020204" pitchFamily="34" charset="0"/>
              <a:buChar char="•"/>
            </a:pPr>
            <a:endParaRPr lang="en-US"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b="0" dirty="0"/>
              <a:t>Use Cases For Specification</a:t>
            </a:r>
            <a:endParaRPr lang="en-US" dirty="0"/>
          </a:p>
        </p:txBody>
      </p:sp>
      <p:pic>
        <p:nvPicPr>
          <p:cNvPr id="6" name="Picture 5" descr="A screenshot of a cell phone&#10;&#10;Description automatically generated">
            <a:extLst>
              <a:ext uri="{FF2B5EF4-FFF2-40B4-BE49-F238E27FC236}">
                <a16:creationId xmlns:a16="http://schemas.microsoft.com/office/drawing/2014/main" id="{27F686B0-0474-45B5-8FF1-36123EF37237}"/>
              </a:ext>
            </a:extLst>
          </p:cNvPr>
          <p:cNvPicPr>
            <a:picLocks noChangeAspect="1"/>
          </p:cNvPicPr>
          <p:nvPr/>
        </p:nvPicPr>
        <p:blipFill>
          <a:blip r:embed="rId3"/>
          <a:stretch>
            <a:fillRect/>
          </a:stretch>
        </p:blipFill>
        <p:spPr>
          <a:xfrm>
            <a:off x="1889369" y="3968885"/>
            <a:ext cx="8315049" cy="1381328"/>
          </a:xfrm>
          <a:prstGeom prst="rect">
            <a:avLst/>
          </a:prstGeom>
        </p:spPr>
      </p:pic>
    </p:spTree>
    <p:extLst>
      <p:ext uri="{BB962C8B-B14F-4D97-AF65-F5344CB8AC3E}">
        <p14:creationId xmlns:p14="http://schemas.microsoft.com/office/powerpoint/2010/main" val="2431573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3C9355-3BBD-46B4-8AEB-A31688749E34}"/>
              </a:ext>
            </a:extLst>
          </p:cNvPr>
          <p:cNvSpPr>
            <a:spLocks noGrp="1"/>
          </p:cNvSpPr>
          <p:nvPr>
            <p:ph type="body" sz="quarter" idx="18"/>
          </p:nvPr>
        </p:nvSpPr>
        <p:spPr>
          <a:xfrm>
            <a:off x="644225" y="780340"/>
            <a:ext cx="4927600" cy="2381149"/>
          </a:xfrm>
        </p:spPr>
        <p:txBody>
          <a:bodyPr/>
          <a:lstStyle/>
          <a:p>
            <a:r>
              <a:rPr lang="en-US" dirty="0"/>
              <a:t>Content of this training is based on </a:t>
            </a:r>
            <a:r>
              <a:rPr lang="en-US" dirty="0">
                <a:hlinkClick r:id="rId3"/>
              </a:rPr>
              <a:t>Domain-Driven Design, Tackling Complexity in the Heart of Software</a:t>
            </a:r>
            <a:r>
              <a:rPr lang="en-US" dirty="0"/>
              <a:t> by Eric Evans.</a:t>
            </a:r>
          </a:p>
          <a:p>
            <a:r>
              <a:rPr lang="en-US" dirty="0"/>
              <a:t>This book was published in 2003 and Eric Evans introduced Domain-Driven Design term.</a:t>
            </a:r>
            <a:r>
              <a:rPr lang="ru-UA" dirty="0"/>
              <a:t> </a:t>
            </a:r>
            <a:endParaRPr lang="en-US" dirty="0"/>
          </a:p>
          <a:p>
            <a:r>
              <a:rPr lang="en-US" dirty="0"/>
              <a:t>This book is the primary source of knowledge on Domain-Driven Design topic, though it may be a bit hard to read.</a:t>
            </a:r>
          </a:p>
          <a:p>
            <a:endParaRPr lang="en-US" dirty="0"/>
          </a:p>
          <a:p>
            <a:endParaRPr lang="en-US" dirty="0"/>
          </a:p>
        </p:txBody>
      </p:sp>
      <p:sp>
        <p:nvSpPr>
          <p:cNvPr id="5" name="Text Placeholder 4">
            <a:extLst>
              <a:ext uri="{FF2B5EF4-FFF2-40B4-BE49-F238E27FC236}">
                <a16:creationId xmlns:a16="http://schemas.microsoft.com/office/drawing/2014/main" id="{80A8350F-A7E3-4119-A2C7-791FC44859F5}"/>
              </a:ext>
            </a:extLst>
          </p:cNvPr>
          <p:cNvSpPr>
            <a:spLocks noGrp="1"/>
          </p:cNvSpPr>
          <p:nvPr>
            <p:ph type="body" sz="quarter" idx="12"/>
          </p:nvPr>
        </p:nvSpPr>
        <p:spPr/>
        <p:txBody>
          <a:bodyPr/>
          <a:lstStyle/>
          <a:p>
            <a:r>
              <a:rPr lang="en-US" dirty="0"/>
              <a:t>Disclaimer</a:t>
            </a:r>
          </a:p>
        </p:txBody>
      </p:sp>
      <p:pic>
        <p:nvPicPr>
          <p:cNvPr id="8" name="Picture 7">
            <a:extLst>
              <a:ext uri="{FF2B5EF4-FFF2-40B4-BE49-F238E27FC236}">
                <a16:creationId xmlns:a16="http://schemas.microsoft.com/office/drawing/2014/main" id="{EFCAF8FA-F725-4B73-9437-59F529C1A90A}"/>
              </a:ext>
            </a:extLst>
          </p:cNvPr>
          <p:cNvPicPr>
            <a:picLocks noChangeAspect="1"/>
          </p:cNvPicPr>
          <p:nvPr/>
        </p:nvPicPr>
        <p:blipFill>
          <a:blip r:embed="rId4"/>
          <a:stretch>
            <a:fillRect/>
          </a:stretch>
        </p:blipFill>
        <p:spPr>
          <a:xfrm>
            <a:off x="5956800" y="752211"/>
            <a:ext cx="4271172" cy="5645020"/>
          </a:xfrm>
          <a:prstGeom prst="rect">
            <a:avLst/>
          </a:prstGeom>
        </p:spPr>
      </p:pic>
      <p:pic>
        <p:nvPicPr>
          <p:cNvPr id="11" name="Picture 10" descr="A picture containing indoor, text, crossword, black&#10;&#10;Description automatically generated">
            <a:extLst>
              <a:ext uri="{FF2B5EF4-FFF2-40B4-BE49-F238E27FC236}">
                <a16:creationId xmlns:a16="http://schemas.microsoft.com/office/drawing/2014/main" id="{E7A04916-E33F-40EA-98DE-9D46CBF26ABD}"/>
              </a:ext>
            </a:extLst>
          </p:cNvPr>
          <p:cNvPicPr>
            <a:picLocks noChangeAspect="1"/>
          </p:cNvPicPr>
          <p:nvPr/>
        </p:nvPicPr>
        <p:blipFill>
          <a:blip r:embed="rId5"/>
          <a:stretch>
            <a:fillRect/>
          </a:stretch>
        </p:blipFill>
        <p:spPr>
          <a:xfrm>
            <a:off x="1425950" y="3161489"/>
            <a:ext cx="3369786" cy="3369786"/>
          </a:xfrm>
          <a:prstGeom prst="rect">
            <a:avLst/>
          </a:prstGeom>
        </p:spPr>
      </p:pic>
    </p:spTree>
    <p:extLst>
      <p:ext uri="{BB962C8B-B14F-4D97-AF65-F5344CB8AC3E}">
        <p14:creationId xmlns:p14="http://schemas.microsoft.com/office/powerpoint/2010/main" val="13365319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9FE133-FF4E-4029-8D0B-291BF433476E}"/>
              </a:ext>
            </a:extLst>
          </p:cNvPr>
          <p:cNvSpPr>
            <a:spLocks noGrp="1"/>
          </p:cNvSpPr>
          <p:nvPr>
            <p:ph type="body" sz="quarter" idx="10"/>
          </p:nvPr>
        </p:nvSpPr>
        <p:spPr/>
        <p:txBody>
          <a:bodyPr/>
          <a:lstStyle/>
          <a:p>
            <a:r>
              <a:rPr lang="en-US" dirty="0"/>
              <a:t>Supple Design</a:t>
            </a:r>
          </a:p>
          <a:p>
            <a:endParaRPr lang="en-US" dirty="0"/>
          </a:p>
        </p:txBody>
      </p:sp>
    </p:spTree>
    <p:extLst>
      <p:ext uri="{BB962C8B-B14F-4D97-AF65-F5344CB8AC3E}">
        <p14:creationId xmlns:p14="http://schemas.microsoft.com/office/powerpoint/2010/main" val="1467061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5CAE76-AD53-4D87-A1EB-32E08148DF3A}"/>
              </a:ext>
            </a:extLst>
          </p:cNvPr>
          <p:cNvSpPr>
            <a:spLocks noGrp="1"/>
          </p:cNvSpPr>
          <p:nvPr>
            <p:ph type="body" sz="quarter" idx="12"/>
          </p:nvPr>
        </p:nvSpPr>
        <p:spPr/>
        <p:txBody>
          <a:bodyPr/>
          <a:lstStyle/>
          <a:p>
            <a:r>
              <a:rPr lang="en-US" dirty="0"/>
              <a:t>Patterns That Contribute to Supple Design</a:t>
            </a:r>
          </a:p>
        </p:txBody>
      </p:sp>
      <p:pic>
        <p:nvPicPr>
          <p:cNvPr id="4" name="Picture 3">
            <a:extLst>
              <a:ext uri="{FF2B5EF4-FFF2-40B4-BE49-F238E27FC236}">
                <a16:creationId xmlns:a16="http://schemas.microsoft.com/office/drawing/2014/main" id="{B8369DB4-C133-4108-8110-422429B8CF4A}"/>
              </a:ext>
            </a:extLst>
          </p:cNvPr>
          <p:cNvPicPr>
            <a:picLocks noChangeAspect="1"/>
          </p:cNvPicPr>
          <p:nvPr/>
        </p:nvPicPr>
        <p:blipFill>
          <a:blip r:embed="rId3"/>
          <a:stretch>
            <a:fillRect/>
          </a:stretch>
        </p:blipFill>
        <p:spPr>
          <a:xfrm>
            <a:off x="2032218" y="878736"/>
            <a:ext cx="8127563" cy="5520358"/>
          </a:xfrm>
          <a:prstGeom prst="rect">
            <a:avLst/>
          </a:prstGeom>
        </p:spPr>
      </p:pic>
    </p:spTree>
    <p:extLst>
      <p:ext uri="{BB962C8B-B14F-4D97-AF65-F5344CB8AC3E}">
        <p14:creationId xmlns:p14="http://schemas.microsoft.com/office/powerpoint/2010/main" val="20482487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3B3763-CE51-40D6-A2E4-B7090368B0EC}"/>
              </a:ext>
            </a:extLst>
          </p:cNvPr>
          <p:cNvSpPr>
            <a:spLocks noGrp="1"/>
          </p:cNvSpPr>
          <p:nvPr>
            <p:ph idx="1"/>
          </p:nvPr>
        </p:nvSpPr>
        <p:spPr>
          <a:xfrm>
            <a:off x="498417" y="1352362"/>
            <a:ext cx="11077497" cy="3073723"/>
          </a:xfrm>
        </p:spPr>
        <p:txBody>
          <a:bodyPr/>
          <a:lstStyle/>
          <a:p>
            <a:pPr marL="342900" indent="-342900">
              <a:buFont typeface="Arial" panose="020B0604020202020204" pitchFamily="34" charset="0"/>
              <a:buChar char="•"/>
            </a:pPr>
            <a:r>
              <a:rPr lang="en-US" b="0" dirty="0"/>
              <a:t>Name classes and operations to describe their effect and purpose, without reference to the means by which they do what they promise. This relieves the client developer of the need to understand the internals.</a:t>
            </a:r>
          </a:p>
          <a:p>
            <a:pPr marL="342900" indent="-342900">
              <a:buFont typeface="Arial" panose="020B0604020202020204" pitchFamily="34" charset="0"/>
              <a:buChar char="•"/>
            </a:pPr>
            <a:r>
              <a:rPr lang="en-US" b="0" dirty="0"/>
              <a:t>These names should conform to the UBIQUITOUS LANGUAGE so that team members can quickly infer their meaning.</a:t>
            </a:r>
          </a:p>
          <a:p>
            <a:pPr marL="342900" indent="-342900">
              <a:buFont typeface="Arial" panose="020B0604020202020204" pitchFamily="34" charset="0"/>
              <a:buChar char="•"/>
            </a:pPr>
            <a:r>
              <a:rPr lang="en-US" b="0" dirty="0"/>
              <a:t>Write a test for a behavior before creating it, to force your thinking into client developer mode.</a:t>
            </a:r>
          </a:p>
          <a:p>
            <a:pPr marL="342900" indent="-342900">
              <a:buFont typeface="Arial" panose="020B0604020202020204" pitchFamily="34" charset="0"/>
              <a:buChar char="•"/>
            </a:pPr>
            <a:endParaRPr lang="en-US" dirty="0"/>
          </a:p>
        </p:txBody>
      </p:sp>
      <p:sp>
        <p:nvSpPr>
          <p:cNvPr id="3" name="Text Placeholder 2">
            <a:extLst>
              <a:ext uri="{FF2B5EF4-FFF2-40B4-BE49-F238E27FC236}">
                <a16:creationId xmlns:a16="http://schemas.microsoft.com/office/drawing/2014/main" id="{9EAFBA1C-9305-4A63-9874-84AE6945E8CC}"/>
              </a:ext>
            </a:extLst>
          </p:cNvPr>
          <p:cNvSpPr>
            <a:spLocks noGrp="1"/>
          </p:cNvSpPr>
          <p:nvPr>
            <p:ph type="body" sz="quarter" idx="12"/>
          </p:nvPr>
        </p:nvSpPr>
        <p:spPr/>
        <p:txBody>
          <a:bodyPr/>
          <a:lstStyle/>
          <a:p>
            <a:r>
              <a:rPr lang="en-US" dirty="0"/>
              <a:t>Intention-Revealing Interfaces </a:t>
            </a:r>
          </a:p>
        </p:txBody>
      </p:sp>
      <p:pic>
        <p:nvPicPr>
          <p:cNvPr id="4" name="Picture 3">
            <a:extLst>
              <a:ext uri="{FF2B5EF4-FFF2-40B4-BE49-F238E27FC236}">
                <a16:creationId xmlns:a16="http://schemas.microsoft.com/office/drawing/2014/main" id="{06EAD42D-3E4B-4CB2-BDB4-246DEF1ABCD1}"/>
              </a:ext>
            </a:extLst>
          </p:cNvPr>
          <p:cNvPicPr>
            <a:picLocks noChangeAspect="1"/>
          </p:cNvPicPr>
          <p:nvPr/>
        </p:nvPicPr>
        <p:blipFill>
          <a:blip r:embed="rId3"/>
          <a:stretch>
            <a:fillRect/>
          </a:stretch>
        </p:blipFill>
        <p:spPr>
          <a:xfrm>
            <a:off x="3854152" y="4564786"/>
            <a:ext cx="4483696" cy="1826286"/>
          </a:xfrm>
          <a:prstGeom prst="rect">
            <a:avLst/>
          </a:prstGeom>
        </p:spPr>
      </p:pic>
    </p:spTree>
    <p:extLst>
      <p:ext uri="{BB962C8B-B14F-4D97-AF65-F5344CB8AC3E}">
        <p14:creationId xmlns:p14="http://schemas.microsoft.com/office/powerpoint/2010/main" val="210953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3B3763-CE51-40D6-A2E4-B7090368B0EC}"/>
              </a:ext>
            </a:extLst>
          </p:cNvPr>
          <p:cNvSpPr>
            <a:spLocks noGrp="1"/>
          </p:cNvSpPr>
          <p:nvPr>
            <p:ph idx="1"/>
          </p:nvPr>
        </p:nvSpPr>
        <p:spPr>
          <a:xfrm>
            <a:off x="498419" y="1352362"/>
            <a:ext cx="5597582" cy="4767330"/>
          </a:xfrm>
        </p:spPr>
        <p:txBody>
          <a:bodyPr/>
          <a:lstStyle/>
          <a:p>
            <a:pPr marL="342900" indent="-342900">
              <a:buFont typeface="Arial" panose="020B0604020202020204" pitchFamily="34" charset="0"/>
              <a:buChar char="•"/>
            </a:pPr>
            <a:r>
              <a:rPr lang="en-US" dirty="0"/>
              <a:t>Place as much of the logic as possible into functions, operations that return results with no observable side effects.</a:t>
            </a:r>
          </a:p>
          <a:p>
            <a:pPr marL="342900" indent="-342900">
              <a:buFont typeface="Arial" panose="020B0604020202020204" pitchFamily="34" charset="0"/>
              <a:buChar char="•"/>
            </a:pPr>
            <a:r>
              <a:rPr lang="en-US" dirty="0"/>
              <a:t>Strictly segregate commands (methods that result in modifications to state) into very simple operations that do not return domain information.</a:t>
            </a:r>
          </a:p>
          <a:p>
            <a:pPr marL="342900" indent="-342900">
              <a:buFont typeface="Arial" panose="020B0604020202020204" pitchFamily="34" charset="0"/>
              <a:buChar char="•"/>
            </a:pPr>
            <a:r>
              <a:rPr lang="en-US" dirty="0"/>
              <a:t>Further control side effects by moving complex logic into VALUE OBJECTS when a concept fitting the responsibility presents itself. </a:t>
            </a:r>
          </a:p>
        </p:txBody>
      </p:sp>
      <p:sp>
        <p:nvSpPr>
          <p:cNvPr id="3" name="Text Placeholder 2">
            <a:extLst>
              <a:ext uri="{FF2B5EF4-FFF2-40B4-BE49-F238E27FC236}">
                <a16:creationId xmlns:a16="http://schemas.microsoft.com/office/drawing/2014/main" id="{9EAFBA1C-9305-4A63-9874-84AE6945E8CC}"/>
              </a:ext>
            </a:extLst>
          </p:cNvPr>
          <p:cNvSpPr>
            <a:spLocks noGrp="1"/>
          </p:cNvSpPr>
          <p:nvPr>
            <p:ph type="body" sz="quarter" idx="12"/>
          </p:nvPr>
        </p:nvSpPr>
        <p:spPr/>
        <p:txBody>
          <a:bodyPr/>
          <a:lstStyle/>
          <a:p>
            <a:r>
              <a:rPr lang="en-US" dirty="0"/>
              <a:t>Side-Effect-Free Functions </a:t>
            </a:r>
          </a:p>
        </p:txBody>
      </p:sp>
      <p:pic>
        <p:nvPicPr>
          <p:cNvPr id="7" name="Picture 3">
            <a:extLst>
              <a:ext uri="{FF2B5EF4-FFF2-40B4-BE49-F238E27FC236}">
                <a16:creationId xmlns:a16="http://schemas.microsoft.com/office/drawing/2014/main" id="{0CAAD52F-E9FC-4885-A5A3-C6E24902A145}"/>
              </a:ext>
            </a:extLst>
          </p:cNvPr>
          <p:cNvPicPr>
            <a:picLocks noChangeAspect="1"/>
          </p:cNvPicPr>
          <p:nvPr/>
        </p:nvPicPr>
        <p:blipFill>
          <a:blip r:embed="rId3"/>
          <a:stretch>
            <a:fillRect/>
          </a:stretch>
        </p:blipFill>
        <p:spPr>
          <a:xfrm>
            <a:off x="6596312" y="2121314"/>
            <a:ext cx="4867954" cy="3229426"/>
          </a:xfrm>
          <a:prstGeom prst="rect">
            <a:avLst/>
          </a:prstGeom>
        </p:spPr>
      </p:pic>
      <p:pic>
        <p:nvPicPr>
          <p:cNvPr id="5" name="Picture 2">
            <a:extLst>
              <a:ext uri="{FF2B5EF4-FFF2-40B4-BE49-F238E27FC236}">
                <a16:creationId xmlns:a16="http://schemas.microsoft.com/office/drawing/2014/main" id="{2F8237F9-9578-4507-92BD-812AF9F5244C}"/>
              </a:ext>
            </a:extLst>
          </p:cNvPr>
          <p:cNvPicPr>
            <a:picLocks noChangeAspect="1"/>
          </p:cNvPicPr>
          <p:nvPr/>
        </p:nvPicPr>
        <p:blipFill>
          <a:blip r:embed="rId4"/>
          <a:stretch>
            <a:fillRect/>
          </a:stretch>
        </p:blipFill>
        <p:spPr>
          <a:xfrm>
            <a:off x="6206245" y="1871445"/>
            <a:ext cx="5830114" cy="3115110"/>
          </a:xfrm>
          <a:prstGeom prst="rect">
            <a:avLst/>
          </a:prstGeom>
        </p:spPr>
      </p:pic>
      <p:pic>
        <p:nvPicPr>
          <p:cNvPr id="6" name="Picture 1">
            <a:extLst>
              <a:ext uri="{FF2B5EF4-FFF2-40B4-BE49-F238E27FC236}">
                <a16:creationId xmlns:a16="http://schemas.microsoft.com/office/drawing/2014/main" id="{452756ED-766B-4613-AA7C-0B14BDC1E351}"/>
              </a:ext>
            </a:extLst>
          </p:cNvPr>
          <p:cNvPicPr>
            <a:picLocks noChangeAspect="1"/>
          </p:cNvPicPr>
          <p:nvPr/>
        </p:nvPicPr>
        <p:blipFill>
          <a:blip r:embed="rId5"/>
          <a:stretch>
            <a:fillRect/>
          </a:stretch>
        </p:blipFill>
        <p:spPr>
          <a:xfrm>
            <a:off x="7163641" y="2523998"/>
            <a:ext cx="3915321" cy="1810003"/>
          </a:xfrm>
          <a:prstGeom prst="rect">
            <a:avLst/>
          </a:prstGeom>
        </p:spPr>
      </p:pic>
    </p:spTree>
    <p:extLst>
      <p:ext uri="{BB962C8B-B14F-4D97-AF65-F5344CB8AC3E}">
        <p14:creationId xmlns:p14="http://schemas.microsoft.com/office/powerpoint/2010/main" val="2905203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exit" presetSubtype="0" fill="hold" nodeType="withEffect">
                                  <p:stCondLst>
                                    <p:cond delay="0"/>
                                  </p:stCondLst>
                                  <p:childTnLst>
                                    <p:set>
                                      <p:cBhvr>
                                        <p:cTn id="9" dur="1" fill="hold">
                                          <p:stCondLst>
                                            <p:cond delay="0"/>
                                          </p:stCondLst>
                                        </p:cTn>
                                        <p:tgtEl>
                                          <p:spTgt spid="6"/>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par>
                                <p:cTn id="14" presetID="1" presetClass="exit" presetSubtype="0" fill="hold" nodeType="withEffect">
                                  <p:stCondLst>
                                    <p:cond delay="0"/>
                                  </p:stCondLst>
                                  <p:childTnLst>
                                    <p:set>
                                      <p:cBhvr>
                                        <p:cTn id="15"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3B3763-CE51-40D6-A2E4-B7090368B0EC}"/>
              </a:ext>
            </a:extLst>
          </p:cNvPr>
          <p:cNvSpPr>
            <a:spLocks noGrp="1"/>
          </p:cNvSpPr>
          <p:nvPr>
            <p:ph idx="1"/>
          </p:nvPr>
        </p:nvSpPr>
        <p:spPr>
          <a:xfrm>
            <a:off x="498417" y="1352362"/>
            <a:ext cx="5597583" cy="4767330"/>
          </a:xfrm>
        </p:spPr>
        <p:txBody>
          <a:bodyPr/>
          <a:lstStyle/>
          <a:p>
            <a:pPr marL="342900" indent="-342900">
              <a:buFont typeface="Arial" panose="020B0604020202020204" pitchFamily="34" charset="0"/>
              <a:buChar char="•"/>
            </a:pPr>
            <a:r>
              <a:rPr lang="en-US" dirty="0"/>
              <a:t>State post-conditions of operations and invariants of classes and AGGREGATES.</a:t>
            </a:r>
          </a:p>
          <a:p>
            <a:pPr marL="342900" indent="-342900">
              <a:buFont typeface="Arial" panose="020B0604020202020204" pitchFamily="34" charset="0"/>
              <a:buChar char="•"/>
            </a:pPr>
            <a:r>
              <a:rPr lang="en-US" dirty="0"/>
              <a:t>If ASSERTIONS cannot be coded directly in your programming language, write automated unit tests for them.</a:t>
            </a:r>
          </a:p>
          <a:p>
            <a:pPr marL="342900" indent="-342900">
              <a:buFont typeface="Arial" panose="020B0604020202020204" pitchFamily="34" charset="0"/>
              <a:buChar char="•"/>
            </a:pPr>
            <a:r>
              <a:rPr lang="en-US" dirty="0"/>
              <a:t>Write them into documentation or diagrams where it fits the style of the project’s development process.</a:t>
            </a:r>
          </a:p>
        </p:txBody>
      </p:sp>
      <p:sp>
        <p:nvSpPr>
          <p:cNvPr id="3" name="Text Placeholder 2">
            <a:extLst>
              <a:ext uri="{FF2B5EF4-FFF2-40B4-BE49-F238E27FC236}">
                <a16:creationId xmlns:a16="http://schemas.microsoft.com/office/drawing/2014/main" id="{9EAFBA1C-9305-4A63-9874-84AE6945E8CC}"/>
              </a:ext>
            </a:extLst>
          </p:cNvPr>
          <p:cNvSpPr>
            <a:spLocks noGrp="1"/>
          </p:cNvSpPr>
          <p:nvPr>
            <p:ph type="body" sz="quarter" idx="12"/>
          </p:nvPr>
        </p:nvSpPr>
        <p:spPr/>
        <p:txBody>
          <a:bodyPr/>
          <a:lstStyle/>
          <a:p>
            <a:r>
              <a:rPr lang="en-US" dirty="0"/>
              <a:t>Assertions</a:t>
            </a:r>
          </a:p>
        </p:txBody>
      </p:sp>
      <p:pic>
        <p:nvPicPr>
          <p:cNvPr id="4" name="Picture 3">
            <a:extLst>
              <a:ext uri="{FF2B5EF4-FFF2-40B4-BE49-F238E27FC236}">
                <a16:creationId xmlns:a16="http://schemas.microsoft.com/office/drawing/2014/main" id="{D0EA47A0-D134-497F-8693-0CC4DE413D01}"/>
              </a:ext>
            </a:extLst>
          </p:cNvPr>
          <p:cNvPicPr>
            <a:picLocks noChangeAspect="1"/>
          </p:cNvPicPr>
          <p:nvPr/>
        </p:nvPicPr>
        <p:blipFill>
          <a:blip r:embed="rId3"/>
          <a:stretch>
            <a:fillRect/>
          </a:stretch>
        </p:blipFill>
        <p:spPr>
          <a:xfrm>
            <a:off x="6784875" y="1137422"/>
            <a:ext cx="4534533" cy="4982270"/>
          </a:xfrm>
          <a:prstGeom prst="rect">
            <a:avLst/>
          </a:prstGeom>
        </p:spPr>
      </p:pic>
    </p:spTree>
    <p:extLst>
      <p:ext uri="{BB962C8B-B14F-4D97-AF65-F5344CB8AC3E}">
        <p14:creationId xmlns:p14="http://schemas.microsoft.com/office/powerpoint/2010/main" val="1732450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3B3763-CE51-40D6-A2E4-B7090368B0EC}"/>
              </a:ext>
            </a:extLst>
          </p:cNvPr>
          <p:cNvSpPr>
            <a:spLocks noGrp="1"/>
          </p:cNvSpPr>
          <p:nvPr>
            <p:ph idx="1"/>
          </p:nvPr>
        </p:nvSpPr>
        <p:spPr>
          <a:xfrm>
            <a:off x="498418" y="1352362"/>
            <a:ext cx="11050579" cy="2417972"/>
          </a:xfrm>
        </p:spPr>
        <p:txBody>
          <a:bodyPr/>
          <a:lstStyle/>
          <a:p>
            <a:pPr marL="342900" indent="-342900">
              <a:buFont typeface="Arial" panose="020B0604020202020204" pitchFamily="34" charset="0"/>
              <a:buChar char="•"/>
            </a:pPr>
            <a:r>
              <a:rPr lang="en-US" dirty="0"/>
              <a:t>Decompose design elements (operations, interfaces, classes, and AGGREGATES) into cohesive units, taking into consideration your intuition of the important divisions in the domain.</a:t>
            </a:r>
            <a:endParaRPr lang="ru-UA" dirty="0"/>
          </a:p>
          <a:p>
            <a:pPr marL="342900" indent="-342900">
              <a:buFont typeface="Arial" panose="020B0604020202020204" pitchFamily="34" charset="0"/>
              <a:buChar char="•"/>
            </a:pPr>
            <a:r>
              <a:rPr lang="en-US" dirty="0"/>
              <a:t>Observe the axes of change and stability through successive </a:t>
            </a:r>
            <a:r>
              <a:rPr lang="en-US" dirty="0" err="1"/>
              <a:t>refactorings</a:t>
            </a:r>
            <a:r>
              <a:rPr lang="en-US" dirty="0"/>
              <a:t> and look for the underlying CONCEPTUAL CONTOURS that explain these patterns.</a:t>
            </a:r>
            <a:endParaRPr lang="ru-UA" dirty="0"/>
          </a:p>
        </p:txBody>
      </p:sp>
      <p:sp>
        <p:nvSpPr>
          <p:cNvPr id="3" name="Text Placeholder 2">
            <a:extLst>
              <a:ext uri="{FF2B5EF4-FFF2-40B4-BE49-F238E27FC236}">
                <a16:creationId xmlns:a16="http://schemas.microsoft.com/office/drawing/2014/main" id="{9EAFBA1C-9305-4A63-9874-84AE6945E8CC}"/>
              </a:ext>
            </a:extLst>
          </p:cNvPr>
          <p:cNvSpPr>
            <a:spLocks noGrp="1"/>
          </p:cNvSpPr>
          <p:nvPr>
            <p:ph type="body" sz="quarter" idx="12"/>
          </p:nvPr>
        </p:nvSpPr>
        <p:spPr/>
        <p:txBody>
          <a:bodyPr/>
          <a:lstStyle/>
          <a:p>
            <a:r>
              <a:rPr lang="en-US" dirty="0"/>
              <a:t>Conceptual Contours</a:t>
            </a:r>
          </a:p>
        </p:txBody>
      </p:sp>
      <p:pic>
        <p:nvPicPr>
          <p:cNvPr id="4" name="Picture 3">
            <a:extLst>
              <a:ext uri="{FF2B5EF4-FFF2-40B4-BE49-F238E27FC236}">
                <a16:creationId xmlns:a16="http://schemas.microsoft.com/office/drawing/2014/main" id="{0E484B45-527C-43F1-89E2-3C8DFB14276A}"/>
              </a:ext>
            </a:extLst>
          </p:cNvPr>
          <p:cNvPicPr>
            <a:picLocks noChangeAspect="1"/>
          </p:cNvPicPr>
          <p:nvPr/>
        </p:nvPicPr>
        <p:blipFill>
          <a:blip r:embed="rId3"/>
          <a:stretch>
            <a:fillRect/>
          </a:stretch>
        </p:blipFill>
        <p:spPr>
          <a:xfrm>
            <a:off x="1489081" y="4151482"/>
            <a:ext cx="1559130" cy="1806440"/>
          </a:xfrm>
          <a:prstGeom prst="rect">
            <a:avLst/>
          </a:prstGeom>
        </p:spPr>
      </p:pic>
      <p:pic>
        <p:nvPicPr>
          <p:cNvPr id="5" name="Picture 4">
            <a:extLst>
              <a:ext uri="{FF2B5EF4-FFF2-40B4-BE49-F238E27FC236}">
                <a16:creationId xmlns:a16="http://schemas.microsoft.com/office/drawing/2014/main" id="{036B36F0-CB31-4058-B77D-9E1C30A24E3B}"/>
              </a:ext>
            </a:extLst>
          </p:cNvPr>
          <p:cNvPicPr>
            <a:picLocks noChangeAspect="1"/>
          </p:cNvPicPr>
          <p:nvPr/>
        </p:nvPicPr>
        <p:blipFill>
          <a:blip r:embed="rId4"/>
          <a:stretch>
            <a:fillRect/>
          </a:stretch>
        </p:blipFill>
        <p:spPr>
          <a:xfrm>
            <a:off x="3278544" y="4697464"/>
            <a:ext cx="743054" cy="714475"/>
          </a:xfrm>
          <a:prstGeom prst="rect">
            <a:avLst/>
          </a:prstGeom>
        </p:spPr>
      </p:pic>
      <p:pic>
        <p:nvPicPr>
          <p:cNvPr id="6" name="Picture 5">
            <a:extLst>
              <a:ext uri="{FF2B5EF4-FFF2-40B4-BE49-F238E27FC236}">
                <a16:creationId xmlns:a16="http://schemas.microsoft.com/office/drawing/2014/main" id="{358E4BDC-178C-4828-8B9D-C1F1F001FD64}"/>
              </a:ext>
            </a:extLst>
          </p:cNvPr>
          <p:cNvPicPr>
            <a:picLocks noChangeAspect="1"/>
          </p:cNvPicPr>
          <p:nvPr/>
        </p:nvPicPr>
        <p:blipFill>
          <a:blip r:embed="rId5"/>
          <a:stretch>
            <a:fillRect/>
          </a:stretch>
        </p:blipFill>
        <p:spPr>
          <a:xfrm>
            <a:off x="4251931" y="4181990"/>
            <a:ext cx="6219828" cy="1600423"/>
          </a:xfrm>
          <a:prstGeom prst="rect">
            <a:avLst/>
          </a:prstGeom>
        </p:spPr>
      </p:pic>
    </p:spTree>
    <p:extLst>
      <p:ext uri="{BB962C8B-B14F-4D97-AF65-F5344CB8AC3E}">
        <p14:creationId xmlns:p14="http://schemas.microsoft.com/office/powerpoint/2010/main" val="2938307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3B3763-CE51-40D6-A2E4-B7090368B0EC}"/>
              </a:ext>
            </a:extLst>
          </p:cNvPr>
          <p:cNvSpPr>
            <a:spLocks noGrp="1"/>
          </p:cNvSpPr>
          <p:nvPr>
            <p:ph idx="1"/>
          </p:nvPr>
        </p:nvSpPr>
        <p:spPr>
          <a:xfrm>
            <a:off x="498418" y="1352362"/>
            <a:ext cx="5597582" cy="4767330"/>
          </a:xfrm>
        </p:spPr>
        <p:txBody>
          <a:bodyPr/>
          <a:lstStyle/>
          <a:p>
            <a:pPr marL="342900" indent="-342900">
              <a:buFont typeface="Arial" panose="020B0604020202020204" pitchFamily="34" charset="0"/>
              <a:buChar char="•"/>
            </a:pPr>
            <a:r>
              <a:rPr lang="en-US" dirty="0"/>
              <a:t>Low coupling is fundamental to object design. When you can, go all the way. Eliminate all other concepts from the picture. Then the class will be completely self-contained and can be studied and understood alone. Every such self-contained class significantly eases the burden of understanding a MODULE.</a:t>
            </a:r>
          </a:p>
          <a:p>
            <a:endParaRPr lang="en-US" dirty="0"/>
          </a:p>
        </p:txBody>
      </p:sp>
      <p:sp>
        <p:nvSpPr>
          <p:cNvPr id="3" name="Text Placeholder 2">
            <a:extLst>
              <a:ext uri="{FF2B5EF4-FFF2-40B4-BE49-F238E27FC236}">
                <a16:creationId xmlns:a16="http://schemas.microsoft.com/office/drawing/2014/main" id="{9EAFBA1C-9305-4A63-9874-84AE6945E8CC}"/>
              </a:ext>
            </a:extLst>
          </p:cNvPr>
          <p:cNvSpPr>
            <a:spLocks noGrp="1"/>
          </p:cNvSpPr>
          <p:nvPr>
            <p:ph type="body" sz="quarter" idx="12"/>
          </p:nvPr>
        </p:nvSpPr>
        <p:spPr/>
        <p:txBody>
          <a:bodyPr/>
          <a:lstStyle/>
          <a:p>
            <a:r>
              <a:rPr lang="en-US" dirty="0"/>
              <a:t>Standalone classes</a:t>
            </a:r>
          </a:p>
        </p:txBody>
      </p:sp>
      <p:pic>
        <p:nvPicPr>
          <p:cNvPr id="4" name="Picture 3">
            <a:extLst>
              <a:ext uri="{FF2B5EF4-FFF2-40B4-BE49-F238E27FC236}">
                <a16:creationId xmlns:a16="http://schemas.microsoft.com/office/drawing/2014/main" id="{D3529BDC-2138-4053-9D20-8A92EB1C239E}"/>
              </a:ext>
            </a:extLst>
          </p:cNvPr>
          <p:cNvPicPr>
            <a:picLocks noChangeAspect="1"/>
          </p:cNvPicPr>
          <p:nvPr/>
        </p:nvPicPr>
        <p:blipFill>
          <a:blip r:embed="rId3"/>
          <a:stretch>
            <a:fillRect/>
          </a:stretch>
        </p:blipFill>
        <p:spPr>
          <a:xfrm>
            <a:off x="6531865" y="2342541"/>
            <a:ext cx="5331070" cy="2172917"/>
          </a:xfrm>
          <a:prstGeom prst="rect">
            <a:avLst/>
          </a:prstGeom>
        </p:spPr>
      </p:pic>
    </p:spTree>
    <p:extLst>
      <p:ext uri="{BB962C8B-B14F-4D97-AF65-F5344CB8AC3E}">
        <p14:creationId xmlns:p14="http://schemas.microsoft.com/office/powerpoint/2010/main" val="2594254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3B3763-CE51-40D6-A2E4-B7090368B0EC}"/>
              </a:ext>
            </a:extLst>
          </p:cNvPr>
          <p:cNvSpPr>
            <a:spLocks noGrp="1"/>
          </p:cNvSpPr>
          <p:nvPr>
            <p:ph idx="1"/>
          </p:nvPr>
        </p:nvSpPr>
        <p:spPr>
          <a:xfrm>
            <a:off x="498417" y="1352362"/>
            <a:ext cx="11038053" cy="3946148"/>
          </a:xfrm>
        </p:spPr>
        <p:txBody>
          <a:bodyPr/>
          <a:lstStyle/>
          <a:p>
            <a:pPr marL="342900" indent="-342900">
              <a:buFont typeface="Arial" panose="020B0604020202020204" pitchFamily="34" charset="0"/>
              <a:buChar char="•"/>
            </a:pPr>
            <a:r>
              <a:rPr lang="en-US" dirty="0"/>
              <a:t>Where it fits, define an operation whose return type is the same as the type of its argument(s).</a:t>
            </a:r>
          </a:p>
          <a:p>
            <a:pPr marL="342900" indent="-342900">
              <a:buFont typeface="Arial" panose="020B0604020202020204" pitchFamily="34" charset="0"/>
              <a:buChar char="•"/>
            </a:pPr>
            <a:r>
              <a:rPr lang="en-US" dirty="0"/>
              <a:t>If the implementer has state that is used in the computation, then the implementer is effectively an argument of the operation, so the argument(s) and return value should be of the same type as the implementer. Such an operation is closed under the set of instances of that type.</a:t>
            </a:r>
          </a:p>
          <a:p>
            <a:pPr marL="342900" indent="-342900">
              <a:buFont typeface="Arial" panose="020B0604020202020204" pitchFamily="34" charset="0"/>
              <a:buChar char="•"/>
            </a:pPr>
            <a:r>
              <a:rPr lang="en-US" dirty="0"/>
              <a:t>A closed operation provides a high-level interface without introducing any dependency on other concepts.</a:t>
            </a:r>
          </a:p>
          <a:p>
            <a:pPr marL="342900" indent="-342900">
              <a:buFont typeface="Arial" panose="020B0604020202020204" pitchFamily="34" charset="0"/>
              <a:buChar char="•"/>
            </a:pPr>
            <a:r>
              <a:rPr lang="en-US" dirty="0"/>
              <a:t>This pattern is most often applied to the operations of a VALUE OBJECT. </a:t>
            </a:r>
          </a:p>
        </p:txBody>
      </p:sp>
      <p:sp>
        <p:nvSpPr>
          <p:cNvPr id="3" name="Text Placeholder 2">
            <a:extLst>
              <a:ext uri="{FF2B5EF4-FFF2-40B4-BE49-F238E27FC236}">
                <a16:creationId xmlns:a16="http://schemas.microsoft.com/office/drawing/2014/main" id="{9EAFBA1C-9305-4A63-9874-84AE6945E8CC}"/>
              </a:ext>
            </a:extLst>
          </p:cNvPr>
          <p:cNvSpPr>
            <a:spLocks noGrp="1"/>
          </p:cNvSpPr>
          <p:nvPr>
            <p:ph type="body" sz="quarter" idx="12"/>
          </p:nvPr>
        </p:nvSpPr>
        <p:spPr/>
        <p:txBody>
          <a:bodyPr/>
          <a:lstStyle/>
          <a:p>
            <a:r>
              <a:rPr lang="en-US" dirty="0"/>
              <a:t>Closure of Operations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3D895CB-6B09-409D-94C2-C753ECB1829A}"/>
                  </a:ext>
                </a:extLst>
              </p:cNvPr>
              <p:cNvSpPr txBox="1"/>
              <p:nvPr/>
            </p:nvSpPr>
            <p:spPr>
              <a:xfrm>
                <a:off x="3033191" y="5367138"/>
                <a:ext cx="5968504"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800" i="1" smtClean="0">
                          <a:latin typeface="Cambria Math" panose="02040503050406030204" pitchFamily="18" charset="0"/>
                        </a:rPr>
                        <m:t>𝑎</m:t>
                      </m:r>
                      <m:r>
                        <a:rPr lang="en-US" sz="4800" i="0">
                          <a:latin typeface="Cambria Math" panose="02040503050406030204" pitchFamily="18" charset="0"/>
                        </a:rPr>
                        <m:t>×</m:t>
                      </m:r>
                      <m:r>
                        <a:rPr lang="en-US" sz="4800" i="1">
                          <a:latin typeface="Cambria Math" panose="02040503050406030204" pitchFamily="18" charset="0"/>
                        </a:rPr>
                        <m:t>𝑏</m:t>
                      </m:r>
                      <m:r>
                        <a:rPr lang="en-US" sz="4800" i="0">
                          <a:latin typeface="Cambria Math" panose="02040503050406030204" pitchFamily="18" charset="0"/>
                        </a:rPr>
                        <m:t>∈</m:t>
                      </m:r>
                      <m:r>
                        <a:rPr lang="en-US" sz="4800" i="1">
                          <a:latin typeface="Cambria Math" panose="02040503050406030204" pitchFamily="18" charset="0"/>
                        </a:rPr>
                        <m:t>𝐺</m:t>
                      </m:r>
                      <m:r>
                        <a:rPr lang="en-US" sz="4800" i="0">
                          <a:latin typeface="Cambria Math" panose="02040503050406030204" pitchFamily="18" charset="0"/>
                        </a:rPr>
                        <m:t>,∀</m:t>
                      </m:r>
                      <m:r>
                        <a:rPr lang="en-US" sz="4800" i="1">
                          <a:latin typeface="Cambria Math" panose="02040503050406030204" pitchFamily="18" charset="0"/>
                        </a:rPr>
                        <m:t>𝑎</m:t>
                      </m:r>
                      <m:r>
                        <a:rPr lang="en-US" sz="4800" i="0">
                          <a:latin typeface="Cambria Math" panose="02040503050406030204" pitchFamily="18" charset="0"/>
                        </a:rPr>
                        <m:t>,</m:t>
                      </m:r>
                      <m:r>
                        <a:rPr lang="en-US" sz="4800" i="1">
                          <a:latin typeface="Cambria Math" panose="02040503050406030204" pitchFamily="18" charset="0"/>
                        </a:rPr>
                        <m:t>𝑏</m:t>
                      </m:r>
                      <m:r>
                        <a:rPr lang="en-US" sz="4800" i="0">
                          <a:latin typeface="Cambria Math" panose="02040503050406030204" pitchFamily="18" charset="0"/>
                        </a:rPr>
                        <m:t>∈</m:t>
                      </m:r>
                      <m:r>
                        <a:rPr lang="en-US" sz="4800" i="1">
                          <a:latin typeface="Cambria Math" panose="02040503050406030204" pitchFamily="18" charset="0"/>
                        </a:rPr>
                        <m:t>𝐺</m:t>
                      </m:r>
                    </m:oMath>
                  </m:oMathPara>
                </a14:m>
                <a:endParaRPr lang="en-US" sz="2400" dirty="0"/>
              </a:p>
            </p:txBody>
          </p:sp>
        </mc:Choice>
        <mc:Fallback xmlns="">
          <p:sp>
            <p:nvSpPr>
              <p:cNvPr id="5" name="TextBox 4">
                <a:extLst>
                  <a:ext uri="{FF2B5EF4-FFF2-40B4-BE49-F238E27FC236}">
                    <a16:creationId xmlns:a16="http://schemas.microsoft.com/office/drawing/2014/main" id="{73D895CB-6B09-409D-94C2-C753ECB1829A}"/>
                  </a:ext>
                </a:extLst>
              </p:cNvPr>
              <p:cNvSpPr txBox="1">
                <a:spLocks noRot="1" noChangeAspect="1" noMove="1" noResize="1" noEditPoints="1" noAdjustHandles="1" noChangeArrowheads="1" noChangeShapeType="1" noTextEdit="1"/>
              </p:cNvSpPr>
              <p:nvPr/>
            </p:nvSpPr>
            <p:spPr>
              <a:xfrm>
                <a:off x="3033191" y="5367138"/>
                <a:ext cx="5968504" cy="73866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309430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9FE133-FF4E-4029-8D0B-291BF433476E}"/>
              </a:ext>
            </a:extLst>
          </p:cNvPr>
          <p:cNvSpPr>
            <a:spLocks noGrp="1"/>
          </p:cNvSpPr>
          <p:nvPr>
            <p:ph type="body" sz="quarter" idx="10"/>
          </p:nvPr>
        </p:nvSpPr>
        <p:spPr/>
        <p:txBody>
          <a:bodyPr/>
          <a:lstStyle/>
          <a:p>
            <a:r>
              <a:rPr lang="en-US" dirty="0"/>
              <a:t>Applying Analysis Patterns</a:t>
            </a:r>
          </a:p>
          <a:p>
            <a:endParaRPr lang="en-US" dirty="0"/>
          </a:p>
        </p:txBody>
      </p:sp>
    </p:spTree>
    <p:extLst>
      <p:ext uri="{BB962C8B-B14F-4D97-AF65-F5344CB8AC3E}">
        <p14:creationId xmlns:p14="http://schemas.microsoft.com/office/powerpoint/2010/main" val="9323725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6992146" cy="4767330"/>
          </a:xfrm>
        </p:spPr>
        <p:txBody>
          <a:bodyPr/>
          <a:lstStyle/>
          <a:p>
            <a:pPr marL="342900" indent="-342900">
              <a:buFont typeface="Arial" panose="020B0604020202020204" pitchFamily="34" charset="0"/>
              <a:buChar char="•"/>
            </a:pPr>
            <a:r>
              <a:rPr lang="en-US" b="0" dirty="0"/>
              <a:t>In </a:t>
            </a:r>
            <a:r>
              <a:rPr lang="en-US" b="0" i="1" dirty="0"/>
              <a:t>Analysis Patterns: Reusable Object Models</a:t>
            </a:r>
            <a:r>
              <a:rPr lang="en-US" b="0" dirty="0"/>
              <a:t>, Martin Fowler defined his patterns this way:</a:t>
            </a:r>
          </a:p>
          <a:p>
            <a:pPr marL="1028700" lvl="1" indent="-342900"/>
            <a:r>
              <a:rPr lang="en-US" sz="2400" b="0" i="1" dirty="0"/>
              <a:t>Analysis patterns are groups of concepts that represent a common construction in business modeling. It may be relevant to only one domain or it may span many domains.</a:t>
            </a:r>
            <a:endParaRPr lang="ru-UA" b="0" i="1"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Definition of Analysis Patterns</a:t>
            </a:r>
          </a:p>
        </p:txBody>
      </p:sp>
      <p:pic>
        <p:nvPicPr>
          <p:cNvPr id="4" name="Picture 3">
            <a:extLst>
              <a:ext uri="{FF2B5EF4-FFF2-40B4-BE49-F238E27FC236}">
                <a16:creationId xmlns:a16="http://schemas.microsoft.com/office/drawing/2014/main" id="{4044C775-1968-4401-ABA4-F8BD9EDFCEFA}"/>
              </a:ext>
            </a:extLst>
          </p:cNvPr>
          <p:cNvPicPr>
            <a:picLocks noChangeAspect="1"/>
          </p:cNvPicPr>
          <p:nvPr/>
        </p:nvPicPr>
        <p:blipFill>
          <a:blip r:embed="rId3"/>
          <a:stretch>
            <a:fillRect/>
          </a:stretch>
        </p:blipFill>
        <p:spPr>
          <a:xfrm>
            <a:off x="7961756" y="1352362"/>
            <a:ext cx="3729286" cy="4717843"/>
          </a:xfrm>
          <a:prstGeom prst="rect">
            <a:avLst/>
          </a:prstGeom>
        </p:spPr>
      </p:pic>
    </p:spTree>
    <p:extLst>
      <p:ext uri="{BB962C8B-B14F-4D97-AF65-F5344CB8AC3E}">
        <p14:creationId xmlns:p14="http://schemas.microsoft.com/office/powerpoint/2010/main" val="1898982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0A8350F-A7E3-4119-A2C7-791FC44859F5}"/>
              </a:ext>
            </a:extLst>
          </p:cNvPr>
          <p:cNvSpPr>
            <a:spLocks noGrp="1"/>
          </p:cNvSpPr>
          <p:nvPr>
            <p:ph type="body" sz="quarter" idx="12"/>
          </p:nvPr>
        </p:nvSpPr>
        <p:spPr/>
        <p:txBody>
          <a:bodyPr/>
          <a:lstStyle/>
          <a:p>
            <a:r>
              <a:rPr lang="en-US" dirty="0"/>
              <a:t>Other Books on DDD Topic</a:t>
            </a:r>
          </a:p>
        </p:txBody>
      </p:sp>
      <p:sp>
        <p:nvSpPr>
          <p:cNvPr id="3" name="Text Placeholder 2">
            <a:extLst>
              <a:ext uri="{FF2B5EF4-FFF2-40B4-BE49-F238E27FC236}">
                <a16:creationId xmlns:a16="http://schemas.microsoft.com/office/drawing/2014/main" id="{6D3C9355-3BBD-46B4-8AEB-A31688749E34}"/>
              </a:ext>
            </a:extLst>
          </p:cNvPr>
          <p:cNvSpPr>
            <a:spLocks noGrp="1"/>
          </p:cNvSpPr>
          <p:nvPr>
            <p:ph sz="half" idx="1"/>
          </p:nvPr>
        </p:nvSpPr>
        <p:spPr>
          <a:prstGeom prst="rect">
            <a:avLst/>
          </a:prstGeom>
        </p:spPr>
        <p:txBody>
          <a:bodyPr/>
          <a:lstStyle/>
          <a:p>
            <a:endParaRPr lang="en-US" dirty="0"/>
          </a:p>
          <a:p>
            <a:endParaRPr lang="en-US" dirty="0"/>
          </a:p>
        </p:txBody>
      </p:sp>
      <p:graphicFrame>
        <p:nvGraphicFramePr>
          <p:cNvPr id="2" name="Table 3">
            <a:extLst>
              <a:ext uri="{FF2B5EF4-FFF2-40B4-BE49-F238E27FC236}">
                <a16:creationId xmlns:a16="http://schemas.microsoft.com/office/drawing/2014/main" id="{459D6247-921D-48F2-993C-AC2A12712298}"/>
              </a:ext>
            </a:extLst>
          </p:cNvPr>
          <p:cNvGraphicFramePr>
            <a:graphicFrameLocks noGrp="1"/>
          </p:cNvGraphicFramePr>
          <p:nvPr>
            <p:extLst>
              <p:ext uri="{D42A27DB-BD31-4B8C-83A1-F6EECF244321}">
                <p14:modId xmlns:p14="http://schemas.microsoft.com/office/powerpoint/2010/main" val="3564413098"/>
              </p:ext>
            </p:extLst>
          </p:nvPr>
        </p:nvGraphicFramePr>
        <p:xfrm>
          <a:off x="489846" y="963038"/>
          <a:ext cx="11212308" cy="3318337"/>
        </p:xfrm>
        <a:graphic>
          <a:graphicData uri="http://schemas.openxmlformats.org/drawingml/2006/table">
            <a:tbl>
              <a:tblPr firstRow="1" bandRow="1">
                <a:tableStyleId>{2D5ABB26-0587-4C30-8999-92F81FD0307C}</a:tableStyleId>
              </a:tblPr>
              <a:tblGrid>
                <a:gridCol w="5606154">
                  <a:extLst>
                    <a:ext uri="{9D8B030D-6E8A-4147-A177-3AD203B41FA5}">
                      <a16:colId xmlns:a16="http://schemas.microsoft.com/office/drawing/2014/main" val="4090427817"/>
                    </a:ext>
                  </a:extLst>
                </a:gridCol>
                <a:gridCol w="5606154">
                  <a:extLst>
                    <a:ext uri="{9D8B030D-6E8A-4147-A177-3AD203B41FA5}">
                      <a16:colId xmlns:a16="http://schemas.microsoft.com/office/drawing/2014/main" val="286045117"/>
                    </a:ext>
                  </a:extLst>
                </a:gridCol>
              </a:tblGrid>
              <a:tr h="6712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kern="1200" dirty="0">
                          <a:solidFill>
                            <a:schemeClr val="tx1"/>
                          </a:solidFill>
                          <a:effectLst/>
                          <a:latin typeface="+mn-lt"/>
                          <a:ea typeface="+mn-ea"/>
                          <a:cs typeface="+mn-cs"/>
                          <a:hlinkClick r:id="rId3"/>
                        </a:rPr>
                        <a:t>Domain-Driven Design Distilled</a:t>
                      </a:r>
                      <a:r>
                        <a:rPr lang="en-US" sz="2400" b="0" i="0" kern="1200" dirty="0">
                          <a:solidFill>
                            <a:schemeClr val="tx1"/>
                          </a:solidFill>
                          <a:effectLst/>
                          <a:latin typeface="+mn-lt"/>
                          <a:ea typeface="+mn-ea"/>
                          <a:cs typeface="+mn-cs"/>
                        </a:rPr>
                        <a:t> by Vaughn Vernon</a:t>
                      </a:r>
                      <a:endParaRPr lang="en-US" sz="2400" dirty="0"/>
                    </a:p>
                  </a:txBody>
                  <a:tcPr/>
                </a:tc>
                <a:tc>
                  <a:txBody>
                    <a:bodyPr/>
                    <a:lstStyle/>
                    <a:p>
                      <a:r>
                        <a:rPr lang="en-US" sz="2400" b="0" i="0" kern="1200" dirty="0">
                          <a:solidFill>
                            <a:schemeClr val="tx1"/>
                          </a:solidFill>
                          <a:effectLst/>
                          <a:latin typeface="+mn-lt"/>
                          <a:ea typeface="+mn-ea"/>
                          <a:cs typeface="+mn-cs"/>
                          <a:hlinkClick r:id="rId4"/>
                        </a:rPr>
                        <a:t>Implementing Domain-Driven Design</a:t>
                      </a:r>
                      <a:r>
                        <a:rPr lang="en-US" sz="2400" b="0" i="0" kern="1200" dirty="0">
                          <a:solidFill>
                            <a:schemeClr val="tx1"/>
                          </a:solidFill>
                          <a:effectLst/>
                          <a:latin typeface="+mn-lt"/>
                          <a:ea typeface="+mn-ea"/>
                          <a:cs typeface="+mn-cs"/>
                        </a:rPr>
                        <a:t> by Vaughn Vernon</a:t>
                      </a:r>
                      <a:endParaRPr lang="en-US" sz="2400" dirty="0"/>
                    </a:p>
                  </a:txBody>
                  <a:tcPr/>
                </a:tc>
                <a:extLst>
                  <a:ext uri="{0D108BD9-81ED-4DB2-BD59-A6C34878D82A}">
                    <a16:rowId xmlns:a16="http://schemas.microsoft.com/office/drawing/2014/main" val="3721469152"/>
                  </a:ext>
                </a:extLst>
              </a:tr>
              <a:tr h="2495377">
                <a:tc>
                  <a:txBody>
                    <a:bodyPr/>
                    <a:lstStyle/>
                    <a:p>
                      <a:endParaRPr lang="en-US" dirty="0"/>
                    </a:p>
                  </a:txBody>
                  <a:tcPr/>
                </a:tc>
                <a:tc>
                  <a:txBody>
                    <a:bodyPr/>
                    <a:lstStyle/>
                    <a:p>
                      <a:endParaRPr lang="en-US" dirty="0"/>
                    </a:p>
                  </a:txBody>
                  <a:tcPr>
                    <a:noFill/>
                  </a:tcPr>
                </a:tc>
                <a:extLst>
                  <a:ext uri="{0D108BD9-81ED-4DB2-BD59-A6C34878D82A}">
                    <a16:rowId xmlns:a16="http://schemas.microsoft.com/office/drawing/2014/main" val="1254971933"/>
                  </a:ext>
                </a:extLst>
              </a:tr>
            </a:tbl>
          </a:graphicData>
        </a:graphic>
      </p:graphicFrame>
      <p:pic>
        <p:nvPicPr>
          <p:cNvPr id="12" name="Picture 11">
            <a:extLst>
              <a:ext uri="{FF2B5EF4-FFF2-40B4-BE49-F238E27FC236}">
                <a16:creationId xmlns:a16="http://schemas.microsoft.com/office/drawing/2014/main" id="{5C8B3DEA-3893-4DFA-B49E-EE124525E3DE}"/>
              </a:ext>
            </a:extLst>
          </p:cNvPr>
          <p:cNvPicPr>
            <a:picLocks noChangeAspect="1"/>
          </p:cNvPicPr>
          <p:nvPr/>
        </p:nvPicPr>
        <p:blipFill>
          <a:blip r:embed="rId5"/>
          <a:stretch>
            <a:fillRect/>
          </a:stretch>
        </p:blipFill>
        <p:spPr>
          <a:xfrm>
            <a:off x="1490924" y="1924952"/>
            <a:ext cx="3392518" cy="4460132"/>
          </a:xfrm>
          <a:prstGeom prst="rect">
            <a:avLst/>
          </a:prstGeom>
        </p:spPr>
      </p:pic>
      <p:pic>
        <p:nvPicPr>
          <p:cNvPr id="13" name="Picture 12">
            <a:extLst>
              <a:ext uri="{FF2B5EF4-FFF2-40B4-BE49-F238E27FC236}">
                <a16:creationId xmlns:a16="http://schemas.microsoft.com/office/drawing/2014/main" id="{DE2F9E4D-E6F9-48AC-BCB4-BD839834A4C2}"/>
              </a:ext>
            </a:extLst>
          </p:cNvPr>
          <p:cNvPicPr>
            <a:picLocks noChangeAspect="1"/>
          </p:cNvPicPr>
          <p:nvPr/>
        </p:nvPicPr>
        <p:blipFill>
          <a:blip r:embed="rId6"/>
          <a:stretch>
            <a:fillRect/>
          </a:stretch>
        </p:blipFill>
        <p:spPr>
          <a:xfrm>
            <a:off x="7435669" y="1924952"/>
            <a:ext cx="3265407" cy="4465158"/>
          </a:xfrm>
          <a:prstGeom prst="rect">
            <a:avLst/>
          </a:prstGeom>
        </p:spPr>
      </p:pic>
    </p:spTree>
    <p:extLst>
      <p:ext uri="{BB962C8B-B14F-4D97-AF65-F5344CB8AC3E}">
        <p14:creationId xmlns:p14="http://schemas.microsoft.com/office/powerpoint/2010/main" val="40747014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buFont typeface="Arial" panose="020B0604020202020204" pitchFamily="34" charset="0"/>
              <a:buChar char="•"/>
            </a:pPr>
            <a:r>
              <a:rPr lang="en-US" dirty="0"/>
              <a:t>When you are lucky enough to have an analysis pattern, it hardly ever is the answer to your particular needs.</a:t>
            </a:r>
          </a:p>
          <a:p>
            <a:pPr marL="342900" indent="-342900">
              <a:buFont typeface="Arial" panose="020B0604020202020204" pitchFamily="34" charset="0"/>
              <a:buChar char="•"/>
            </a:pPr>
            <a:r>
              <a:rPr lang="en-US" dirty="0"/>
              <a:t>Yet it offers valuable leads in your investigation, and it provides cleanly abstracted vocabulary.</a:t>
            </a:r>
          </a:p>
          <a:p>
            <a:pPr marL="342900" indent="-342900">
              <a:buFont typeface="Arial" panose="020B0604020202020204" pitchFamily="34" charset="0"/>
              <a:buChar char="•"/>
            </a:pPr>
            <a:r>
              <a:rPr lang="en-US" dirty="0"/>
              <a:t>It should also give you guidance about implementation consequences that will save you pain down the road. </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Analysis Patterns are Knowledge to Draw On</a:t>
            </a:r>
          </a:p>
        </p:txBody>
      </p:sp>
    </p:spTree>
    <p:extLst>
      <p:ext uri="{BB962C8B-B14F-4D97-AF65-F5344CB8AC3E}">
        <p14:creationId xmlns:p14="http://schemas.microsoft.com/office/powerpoint/2010/main" val="1450168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9FE133-FF4E-4029-8D0B-291BF433476E}"/>
              </a:ext>
            </a:extLst>
          </p:cNvPr>
          <p:cNvSpPr>
            <a:spLocks noGrp="1"/>
          </p:cNvSpPr>
          <p:nvPr>
            <p:ph type="body" sz="quarter" idx="10"/>
          </p:nvPr>
        </p:nvSpPr>
        <p:spPr/>
        <p:txBody>
          <a:bodyPr/>
          <a:lstStyle/>
          <a:p>
            <a:r>
              <a:rPr lang="en-US" dirty="0"/>
              <a:t>Relating Design Patterns to the Model</a:t>
            </a:r>
          </a:p>
          <a:p>
            <a:endParaRPr lang="en-US" dirty="0"/>
          </a:p>
        </p:txBody>
      </p:sp>
    </p:spTree>
    <p:extLst>
      <p:ext uri="{BB962C8B-B14F-4D97-AF65-F5344CB8AC3E}">
        <p14:creationId xmlns:p14="http://schemas.microsoft.com/office/powerpoint/2010/main" val="29284948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7463338" cy="4767330"/>
          </a:xfrm>
        </p:spPr>
        <p:txBody>
          <a:bodyPr/>
          <a:lstStyle/>
          <a:p>
            <a:pPr marL="342900" indent="-342900">
              <a:buFont typeface="Arial" panose="020B0604020202020204" pitchFamily="34" charset="0"/>
              <a:buChar char="•"/>
            </a:pPr>
            <a:r>
              <a:rPr lang="en-US" b="0" dirty="0"/>
              <a:t>Some, not all, of the patterns in </a:t>
            </a:r>
            <a:r>
              <a:rPr lang="en-US" b="0" i="1" dirty="0"/>
              <a:t>Design Patterns</a:t>
            </a:r>
            <a:r>
              <a:rPr lang="en-US" b="0" dirty="0"/>
              <a:t> can be used as domain patterns. Doing so requires a shift in emphasis.</a:t>
            </a:r>
          </a:p>
          <a:p>
            <a:pPr marL="342900" indent="-342900">
              <a:buFont typeface="Arial" panose="020B0604020202020204" pitchFamily="34" charset="0"/>
              <a:buChar char="•"/>
            </a:pPr>
            <a:r>
              <a:rPr lang="en-US" b="0" dirty="0"/>
              <a:t>Design Patterns presents a catalog of design elements that have solved problems commonly encountered in a variety of contexts. These patterns are presented in purely technical terms.</a:t>
            </a:r>
          </a:p>
          <a:p>
            <a:pPr marL="342900" indent="-342900">
              <a:buFont typeface="Arial" panose="020B0604020202020204" pitchFamily="34" charset="0"/>
              <a:buChar char="•"/>
            </a:pPr>
            <a:r>
              <a:rPr lang="en-US" b="0" dirty="0"/>
              <a:t>But a subset of these elements can be applied in the broader context of domain modeling and design, as they correspond to general concepts that emerge in many domains.</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sz="2000" dirty="0"/>
              <a:t>Difference Between Design Patterns and Domain Patterns</a:t>
            </a:r>
          </a:p>
        </p:txBody>
      </p:sp>
      <p:pic>
        <p:nvPicPr>
          <p:cNvPr id="4" name="Picture 3">
            <a:extLst>
              <a:ext uri="{FF2B5EF4-FFF2-40B4-BE49-F238E27FC236}">
                <a16:creationId xmlns:a16="http://schemas.microsoft.com/office/drawing/2014/main" id="{58BC83A3-8DC7-46F7-A189-D3819C95434D}"/>
              </a:ext>
            </a:extLst>
          </p:cNvPr>
          <p:cNvPicPr>
            <a:picLocks noChangeAspect="1"/>
          </p:cNvPicPr>
          <p:nvPr/>
        </p:nvPicPr>
        <p:blipFill>
          <a:blip r:embed="rId3"/>
          <a:stretch>
            <a:fillRect/>
          </a:stretch>
        </p:blipFill>
        <p:spPr>
          <a:xfrm>
            <a:off x="8219994" y="1352362"/>
            <a:ext cx="3565577" cy="4767330"/>
          </a:xfrm>
          <a:prstGeom prst="rect">
            <a:avLst/>
          </a:prstGeom>
        </p:spPr>
      </p:pic>
    </p:spTree>
    <p:extLst>
      <p:ext uri="{BB962C8B-B14F-4D97-AF65-F5344CB8AC3E}">
        <p14:creationId xmlns:p14="http://schemas.microsoft.com/office/powerpoint/2010/main" val="7490143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5597582" cy="4767330"/>
          </a:xfrm>
        </p:spPr>
        <p:txBody>
          <a:bodyPr/>
          <a:lstStyle/>
          <a:p>
            <a:pPr marL="342900" indent="-342900">
              <a:buFont typeface="Arial" panose="020B0604020202020204" pitchFamily="34" charset="0"/>
              <a:buChar char="•"/>
            </a:pPr>
            <a:r>
              <a:rPr lang="en-US" dirty="0"/>
              <a:t>In computer programming, the strategy pattern (also known as the policy pattern) is a behavioral software design pattern that enables selecting an algorithm at runtime. Instead of implementing a single algorithm directly, code receives run-time instructions as to which in a family of algorithms to use.</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Strategy (a.k.a. Policy)</a:t>
            </a:r>
          </a:p>
        </p:txBody>
      </p:sp>
      <p:pic>
        <p:nvPicPr>
          <p:cNvPr id="5" name="Picture 4">
            <a:extLst>
              <a:ext uri="{FF2B5EF4-FFF2-40B4-BE49-F238E27FC236}">
                <a16:creationId xmlns:a16="http://schemas.microsoft.com/office/drawing/2014/main" id="{0B63A214-5437-477D-8D3E-8A84F38D8F74}"/>
              </a:ext>
            </a:extLst>
          </p:cNvPr>
          <p:cNvPicPr>
            <a:picLocks noChangeAspect="1"/>
          </p:cNvPicPr>
          <p:nvPr/>
        </p:nvPicPr>
        <p:blipFill>
          <a:blip r:embed="rId3"/>
          <a:stretch>
            <a:fillRect/>
          </a:stretch>
        </p:blipFill>
        <p:spPr>
          <a:xfrm>
            <a:off x="6259647" y="2159419"/>
            <a:ext cx="5820587" cy="3153215"/>
          </a:xfrm>
          <a:prstGeom prst="rect">
            <a:avLst/>
          </a:prstGeom>
        </p:spPr>
      </p:pic>
    </p:spTree>
    <p:extLst>
      <p:ext uri="{BB962C8B-B14F-4D97-AF65-F5344CB8AC3E}">
        <p14:creationId xmlns:p14="http://schemas.microsoft.com/office/powerpoint/2010/main" val="14914459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525293" y="1352362"/>
            <a:ext cx="11147897" cy="4767330"/>
          </a:xfrm>
        </p:spPr>
        <p:txBody>
          <a:bodyPr/>
          <a:lstStyle/>
          <a:p>
            <a:pPr marL="342900" indent="-342900">
              <a:buFont typeface="Arial" panose="020B0604020202020204" pitchFamily="34" charset="0"/>
              <a:buChar char="•"/>
            </a:pPr>
            <a:r>
              <a:rPr lang="en-US" dirty="0"/>
              <a:t>Domain models contain processes that are not technically motivated but actually meaningful in the problem domain. When alternative processes must be provided, the complexity of choosing the appropriate process combines with the complexity of the multiple processes themselves, and things get out of hand.</a:t>
            </a:r>
          </a:p>
          <a:p>
            <a:pPr marL="342900" indent="-342900">
              <a:buFont typeface="Arial" panose="020B0604020202020204" pitchFamily="34" charset="0"/>
              <a:buChar char="•"/>
            </a:pPr>
            <a:r>
              <a:rPr lang="en-US" dirty="0"/>
              <a:t>In such cases, factor the varying part of a process into a separate “strategy” object in the model. Factor apart a rule and the behavior it governs. Implement the rule or substitutable process following the STRATEGY design pattern.</a:t>
            </a:r>
          </a:p>
          <a:p>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Strategy (Policy) in Domain Model</a:t>
            </a:r>
          </a:p>
        </p:txBody>
      </p:sp>
    </p:spTree>
    <p:extLst>
      <p:ext uri="{BB962C8B-B14F-4D97-AF65-F5344CB8AC3E}">
        <p14:creationId xmlns:p14="http://schemas.microsoft.com/office/powerpoint/2010/main" val="3659925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414ABE-C7C1-421A-9652-78C30D0C55A0}"/>
              </a:ext>
            </a:extLst>
          </p:cNvPr>
          <p:cNvSpPr>
            <a:spLocks noGrp="1"/>
          </p:cNvSpPr>
          <p:nvPr>
            <p:ph type="body" sz="quarter" idx="12"/>
          </p:nvPr>
        </p:nvSpPr>
        <p:spPr/>
        <p:txBody>
          <a:bodyPr/>
          <a:lstStyle/>
          <a:p>
            <a:r>
              <a:rPr lang="en-US" dirty="0"/>
              <a:t>Strategy (Policy) in Domain Model</a:t>
            </a:r>
          </a:p>
        </p:txBody>
      </p:sp>
      <p:pic>
        <p:nvPicPr>
          <p:cNvPr id="5" name="Picture 4">
            <a:extLst>
              <a:ext uri="{FF2B5EF4-FFF2-40B4-BE49-F238E27FC236}">
                <a16:creationId xmlns:a16="http://schemas.microsoft.com/office/drawing/2014/main" id="{5006BBA9-5209-40B6-B7BB-8E820FC80017}"/>
              </a:ext>
            </a:extLst>
          </p:cNvPr>
          <p:cNvPicPr>
            <a:picLocks noChangeAspect="1"/>
          </p:cNvPicPr>
          <p:nvPr/>
        </p:nvPicPr>
        <p:blipFill>
          <a:blip r:embed="rId2"/>
          <a:stretch>
            <a:fillRect/>
          </a:stretch>
        </p:blipFill>
        <p:spPr>
          <a:xfrm>
            <a:off x="2204434" y="1286537"/>
            <a:ext cx="7783131" cy="4647025"/>
          </a:xfrm>
          <a:prstGeom prst="rect">
            <a:avLst/>
          </a:prstGeom>
        </p:spPr>
      </p:pic>
    </p:spTree>
    <p:extLst>
      <p:ext uri="{BB962C8B-B14F-4D97-AF65-F5344CB8AC3E}">
        <p14:creationId xmlns:p14="http://schemas.microsoft.com/office/powerpoint/2010/main" val="19137500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9FE133-FF4E-4029-8D0B-291BF433476E}"/>
              </a:ext>
            </a:extLst>
          </p:cNvPr>
          <p:cNvSpPr>
            <a:spLocks noGrp="1"/>
          </p:cNvSpPr>
          <p:nvPr>
            <p:ph type="body" sz="quarter" idx="10"/>
          </p:nvPr>
        </p:nvSpPr>
        <p:spPr/>
        <p:txBody>
          <a:bodyPr/>
          <a:lstStyle/>
          <a:p>
            <a:r>
              <a:rPr lang="en-US" dirty="0"/>
              <a:t>Refactoring Toward Deeper Insight</a:t>
            </a:r>
          </a:p>
          <a:p>
            <a:endParaRPr lang="en-US" dirty="0"/>
          </a:p>
        </p:txBody>
      </p:sp>
    </p:spTree>
    <p:extLst>
      <p:ext uri="{BB962C8B-B14F-4D97-AF65-F5344CB8AC3E}">
        <p14:creationId xmlns:p14="http://schemas.microsoft.com/office/powerpoint/2010/main" val="22492347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7463338" cy="4767330"/>
          </a:xfrm>
        </p:spPr>
        <p:txBody>
          <a:bodyPr/>
          <a:lstStyle/>
          <a:p>
            <a:r>
              <a:rPr lang="en-US" dirty="0"/>
              <a:t>There are three things you have to focus on:</a:t>
            </a:r>
          </a:p>
          <a:p>
            <a:pPr marL="457200" indent="-457200">
              <a:buFont typeface="+mj-lt"/>
              <a:buAutoNum type="arabicPeriod"/>
            </a:pPr>
            <a:r>
              <a:rPr lang="en-US" dirty="0"/>
              <a:t>Live in the domain.</a:t>
            </a:r>
          </a:p>
          <a:p>
            <a:pPr marL="457200" indent="-457200">
              <a:buFont typeface="+mj-lt"/>
              <a:buAutoNum type="arabicPeriod"/>
            </a:pPr>
            <a:r>
              <a:rPr lang="en-US" dirty="0"/>
              <a:t>Keep looking at things a different way.</a:t>
            </a:r>
          </a:p>
          <a:p>
            <a:pPr marL="457200" indent="-457200">
              <a:buFont typeface="+mj-lt"/>
              <a:buAutoNum type="arabicPeriod"/>
            </a:pPr>
            <a:r>
              <a:rPr lang="en-US" dirty="0"/>
              <a:t>Maintain an unbroken dialog with domain experts.</a:t>
            </a:r>
          </a:p>
          <a:p>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Things to Focus On </a:t>
            </a:r>
          </a:p>
        </p:txBody>
      </p:sp>
      <p:pic>
        <p:nvPicPr>
          <p:cNvPr id="9218" name="Picture 2" descr="Image result for focus icon">
            <a:extLst>
              <a:ext uri="{FF2B5EF4-FFF2-40B4-BE49-F238E27FC236}">
                <a16:creationId xmlns:a16="http://schemas.microsoft.com/office/drawing/2014/main" id="{2F5A359E-CBA2-462C-9F83-D2ACE4324A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1756" y="738308"/>
            <a:ext cx="3907077" cy="3907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6608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7463338" cy="4767330"/>
          </a:xfrm>
        </p:spPr>
        <p:txBody>
          <a:bodyPr/>
          <a:lstStyle/>
          <a:p>
            <a:pPr marL="342900" indent="-342900">
              <a:buFont typeface="Arial" panose="020B0604020202020204" pitchFamily="34" charset="0"/>
              <a:buChar char="•"/>
            </a:pPr>
            <a:r>
              <a:rPr lang="en-US" dirty="0"/>
              <a:t>The process of brainstorming for missing concepts and better models has a great capacity to absorb ideas from any source, combine them with local knowledge, and continue crunching to find answers to the current situation.</a:t>
            </a:r>
          </a:p>
          <a:p>
            <a:pPr marL="342900" indent="-342900">
              <a:buFont typeface="Arial" panose="020B0604020202020204" pitchFamily="34" charset="0"/>
              <a:buChar char="•"/>
            </a:pPr>
            <a:r>
              <a:rPr lang="en-US" dirty="0"/>
              <a:t>You can get ideas from books and other sources of knowledge about the domain itself.</a:t>
            </a:r>
          </a:p>
          <a:p>
            <a:pPr marL="342900" indent="-342900">
              <a:buFont typeface="Arial" panose="020B0604020202020204" pitchFamily="34" charset="0"/>
              <a:buChar char="•"/>
            </a:pPr>
            <a:r>
              <a:rPr lang="en-US" dirty="0"/>
              <a:t>Sometimes you can draw on the experience of others in the form of analysis patterns.</a:t>
            </a:r>
          </a:p>
          <a:p>
            <a:pPr marL="342900" indent="-342900">
              <a:buFont typeface="Arial" panose="020B0604020202020204" pitchFamily="34" charset="0"/>
              <a:buChar char="•"/>
            </a:pPr>
            <a:endParaRPr lang="en-US" dirty="0">
              <a:effectLst/>
            </a:endParaRPr>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Sources of Knowledge</a:t>
            </a:r>
          </a:p>
        </p:txBody>
      </p:sp>
      <p:pic>
        <p:nvPicPr>
          <p:cNvPr id="10244" name="Picture 4" descr="Image result for books icon">
            <a:extLst>
              <a:ext uri="{FF2B5EF4-FFF2-40B4-BE49-F238E27FC236}">
                <a16:creationId xmlns:a16="http://schemas.microsoft.com/office/drawing/2014/main" id="{EC02D3DE-649D-4CF6-9D42-A327CD3916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6831" y="2108874"/>
            <a:ext cx="5029052" cy="2640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8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7463338" cy="4767330"/>
          </a:xfrm>
        </p:spPr>
        <p:txBody>
          <a:bodyPr/>
          <a:lstStyle/>
          <a:p>
            <a:pPr marL="342900" indent="-342900">
              <a:buFont typeface="Arial" panose="020B0604020202020204" pitchFamily="34" charset="0"/>
              <a:buChar char="•"/>
            </a:pPr>
            <a:r>
              <a:rPr lang="en-US" dirty="0"/>
              <a:t>Refactor when:</a:t>
            </a:r>
          </a:p>
          <a:p>
            <a:pPr marL="1028700" lvl="1" indent="-342900"/>
            <a:r>
              <a:rPr lang="en-US" sz="2400" dirty="0"/>
              <a:t>The design does not express the team’s current understanding of the domain.</a:t>
            </a:r>
          </a:p>
          <a:p>
            <a:pPr marL="1028700" lvl="1" indent="-342900"/>
            <a:r>
              <a:rPr lang="en-US" sz="2400" dirty="0"/>
              <a:t>Important concepts are implicit in the design (and you see a way to make them explicit).</a:t>
            </a:r>
          </a:p>
          <a:p>
            <a:pPr marL="1028700" lvl="1" indent="-342900"/>
            <a:r>
              <a:rPr lang="en-US" sz="2400" dirty="0"/>
              <a:t>You see an opportunity to make some important part of the design suppler.</a:t>
            </a:r>
          </a:p>
          <a:p>
            <a:pPr marL="342900" indent="-342900">
              <a:buFont typeface="Arial" panose="020B0604020202020204" pitchFamily="34" charset="0"/>
              <a:buChar char="•"/>
            </a:pPr>
            <a:r>
              <a:rPr lang="en-US" dirty="0"/>
              <a:t>Refactoring toward deeper insight is a continuing process.</a:t>
            </a:r>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When to Refactor?</a:t>
            </a:r>
          </a:p>
        </p:txBody>
      </p:sp>
      <p:pic>
        <p:nvPicPr>
          <p:cNvPr id="6" name="Picture 5" descr="A close up of a logo&#10;&#10;Description automatically generated">
            <a:extLst>
              <a:ext uri="{FF2B5EF4-FFF2-40B4-BE49-F238E27FC236}">
                <a16:creationId xmlns:a16="http://schemas.microsoft.com/office/drawing/2014/main" id="{57D76B46-D281-4E73-8BAE-051C32755DA1}"/>
              </a:ext>
            </a:extLst>
          </p:cNvPr>
          <p:cNvPicPr>
            <a:picLocks noChangeAspect="1"/>
          </p:cNvPicPr>
          <p:nvPr/>
        </p:nvPicPr>
        <p:blipFill>
          <a:blip r:embed="rId3"/>
          <a:stretch>
            <a:fillRect/>
          </a:stretch>
        </p:blipFill>
        <p:spPr>
          <a:xfrm>
            <a:off x="7961756" y="1352362"/>
            <a:ext cx="3343100" cy="3343100"/>
          </a:xfrm>
          <a:prstGeom prst="rect">
            <a:avLst/>
          </a:prstGeom>
        </p:spPr>
      </p:pic>
    </p:spTree>
    <p:extLst>
      <p:ext uri="{BB962C8B-B14F-4D97-AF65-F5344CB8AC3E}">
        <p14:creationId xmlns:p14="http://schemas.microsoft.com/office/powerpoint/2010/main" val="1050321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3C9355-3BBD-46B4-8AEB-A31688749E34}"/>
              </a:ext>
            </a:extLst>
          </p:cNvPr>
          <p:cNvSpPr>
            <a:spLocks noGrp="1"/>
          </p:cNvSpPr>
          <p:nvPr>
            <p:ph type="body" sz="quarter" idx="18"/>
          </p:nvPr>
        </p:nvSpPr>
        <p:spPr>
          <a:xfrm>
            <a:off x="546255" y="1049852"/>
            <a:ext cx="5825362" cy="1313964"/>
          </a:xfrm>
        </p:spPr>
        <p:txBody>
          <a:bodyPr/>
          <a:lstStyle/>
          <a:p>
            <a:pPr marL="0" indent="0">
              <a:buNone/>
            </a:pPr>
            <a:r>
              <a:rPr lang="en-US" sz="2000" dirty="0"/>
              <a:t>This presentation and all examples can be found on GitHub:</a:t>
            </a:r>
          </a:p>
          <a:p>
            <a:pPr marL="0" indent="0">
              <a:buNone/>
            </a:pPr>
            <a:r>
              <a:rPr lang="en-US" sz="2000" dirty="0">
                <a:hlinkClick r:id="rId2"/>
              </a:rPr>
              <a:t>https://github.com/tantsyurasergey/DDDTraining</a:t>
            </a:r>
            <a:endParaRPr lang="en-US" sz="2000" dirty="0"/>
          </a:p>
          <a:p>
            <a:pPr marL="0" indent="0">
              <a:buNone/>
            </a:pPr>
            <a:endParaRPr lang="en-US" sz="2400" dirty="0"/>
          </a:p>
          <a:p>
            <a:pPr marL="0" indent="0">
              <a:buNone/>
            </a:pPr>
            <a:endParaRPr lang="en-US" sz="2400" dirty="0"/>
          </a:p>
        </p:txBody>
      </p:sp>
      <p:sp>
        <p:nvSpPr>
          <p:cNvPr id="5" name="Text Placeholder 4">
            <a:extLst>
              <a:ext uri="{FF2B5EF4-FFF2-40B4-BE49-F238E27FC236}">
                <a16:creationId xmlns:a16="http://schemas.microsoft.com/office/drawing/2014/main" id="{80A8350F-A7E3-4119-A2C7-791FC44859F5}"/>
              </a:ext>
            </a:extLst>
          </p:cNvPr>
          <p:cNvSpPr>
            <a:spLocks noGrp="1"/>
          </p:cNvSpPr>
          <p:nvPr>
            <p:ph type="body" sz="quarter" idx="12"/>
          </p:nvPr>
        </p:nvSpPr>
        <p:spPr/>
        <p:txBody>
          <a:bodyPr/>
          <a:lstStyle/>
          <a:p>
            <a:r>
              <a:rPr lang="en-US" dirty="0"/>
              <a:t>Presentation and Examples on GitHub</a:t>
            </a:r>
          </a:p>
        </p:txBody>
      </p:sp>
      <p:pic>
        <p:nvPicPr>
          <p:cNvPr id="4" name="Picture 3" descr="A picture containing black, piece, white, drawing&#10;&#10;Description automatically generated">
            <a:extLst>
              <a:ext uri="{FF2B5EF4-FFF2-40B4-BE49-F238E27FC236}">
                <a16:creationId xmlns:a16="http://schemas.microsoft.com/office/drawing/2014/main" id="{A9B46F1B-8919-4F76-8280-AEA5AAD2BBB3}"/>
              </a:ext>
            </a:extLst>
          </p:cNvPr>
          <p:cNvPicPr>
            <a:picLocks noChangeAspect="1"/>
          </p:cNvPicPr>
          <p:nvPr/>
        </p:nvPicPr>
        <p:blipFill>
          <a:blip r:embed="rId3"/>
          <a:stretch>
            <a:fillRect/>
          </a:stretch>
        </p:blipFill>
        <p:spPr>
          <a:xfrm>
            <a:off x="1227249" y="2167227"/>
            <a:ext cx="4463374" cy="4463374"/>
          </a:xfrm>
          <a:prstGeom prst="rect">
            <a:avLst/>
          </a:prstGeom>
        </p:spPr>
      </p:pic>
    </p:spTree>
    <p:extLst>
      <p:ext uri="{BB962C8B-B14F-4D97-AF65-F5344CB8AC3E}">
        <p14:creationId xmlns:p14="http://schemas.microsoft.com/office/powerpoint/2010/main" val="2721542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9FE133-FF4E-4029-8D0B-291BF433476E}"/>
              </a:ext>
            </a:extLst>
          </p:cNvPr>
          <p:cNvSpPr>
            <a:spLocks noGrp="1"/>
          </p:cNvSpPr>
          <p:nvPr>
            <p:ph type="body" sz="quarter" idx="10"/>
          </p:nvPr>
        </p:nvSpPr>
        <p:spPr/>
        <p:txBody>
          <a:bodyPr/>
          <a:lstStyle/>
          <a:p>
            <a:r>
              <a:rPr lang="en-US" dirty="0"/>
              <a:t>Key Takeaways</a:t>
            </a:r>
          </a:p>
          <a:p>
            <a:endParaRPr lang="en-US" dirty="0"/>
          </a:p>
        </p:txBody>
      </p:sp>
    </p:spTree>
    <p:extLst>
      <p:ext uri="{BB962C8B-B14F-4D97-AF65-F5344CB8AC3E}">
        <p14:creationId xmlns:p14="http://schemas.microsoft.com/office/powerpoint/2010/main" val="28348017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525293" y="1352362"/>
            <a:ext cx="11147897" cy="4767330"/>
          </a:xfrm>
        </p:spPr>
        <p:txBody>
          <a:bodyPr/>
          <a:lstStyle/>
          <a:p>
            <a:pPr marL="342900" indent="-342900">
              <a:buFont typeface="Arial" panose="020B0604020202020204" pitchFamily="34" charset="0"/>
              <a:buChar char="•"/>
            </a:pPr>
            <a:r>
              <a:rPr lang="en-US" b="0" dirty="0"/>
              <a:t>Continuously refactor your model. This creates a potential for a breakthrough of insights.</a:t>
            </a:r>
          </a:p>
          <a:p>
            <a:pPr marL="342900" indent="-342900">
              <a:buFont typeface="Arial" panose="020B0604020202020204" pitchFamily="34" charset="0"/>
              <a:buChar char="•"/>
            </a:pPr>
            <a:r>
              <a:rPr lang="en-US" b="0" dirty="0"/>
              <a:t>Make implicit concepts explicit to improve the model.</a:t>
            </a:r>
          </a:p>
          <a:p>
            <a:pPr marL="342900" indent="-342900">
              <a:buFont typeface="Arial" panose="020B0604020202020204" pitchFamily="34" charset="0"/>
              <a:buChar char="•"/>
            </a:pPr>
            <a:r>
              <a:rPr lang="en-US" b="0" dirty="0"/>
              <a:t>Make your design supple:</a:t>
            </a:r>
          </a:p>
          <a:p>
            <a:pPr marL="1028700" lvl="1" indent="-342900"/>
            <a:r>
              <a:rPr lang="en-US" b="0" dirty="0"/>
              <a:t>Express model through </a:t>
            </a:r>
            <a:r>
              <a:rPr lang="en-US" b="0" u="sng" dirty="0"/>
              <a:t>Intention-Revealing</a:t>
            </a:r>
            <a:r>
              <a:rPr lang="en-US" b="0" dirty="0"/>
              <a:t> Interfaces.</a:t>
            </a:r>
          </a:p>
          <a:p>
            <a:pPr marL="1028700" lvl="1" indent="-342900"/>
            <a:r>
              <a:rPr lang="en-US" b="0" dirty="0"/>
              <a:t>Define </a:t>
            </a:r>
            <a:r>
              <a:rPr lang="en-US" b="0" u="sng" dirty="0"/>
              <a:t>Side-Effect-Free Functions</a:t>
            </a:r>
            <a:r>
              <a:rPr lang="en-US" b="0" dirty="0"/>
              <a:t> to make interfaces safe and simple.</a:t>
            </a:r>
          </a:p>
          <a:p>
            <a:pPr marL="1028700" lvl="1" indent="-342900"/>
            <a:r>
              <a:rPr lang="en-US" b="0" dirty="0"/>
              <a:t>Make side effects explicit by introducing </a:t>
            </a:r>
            <a:r>
              <a:rPr lang="en-US" b="0" u="sng" dirty="0"/>
              <a:t>Assertions</a:t>
            </a:r>
            <a:r>
              <a:rPr lang="en-US" b="0" dirty="0"/>
              <a:t>.</a:t>
            </a:r>
          </a:p>
          <a:p>
            <a:pPr marL="1028700" lvl="1" indent="-342900"/>
            <a:r>
              <a:rPr lang="en-US" dirty="0"/>
              <a:t>Simplify interpretation of model by introducing </a:t>
            </a:r>
            <a:r>
              <a:rPr lang="en-US" u="sng" dirty="0"/>
              <a:t>Standalone Classes</a:t>
            </a:r>
            <a:r>
              <a:rPr lang="en-US" dirty="0"/>
              <a:t>.</a:t>
            </a:r>
          </a:p>
          <a:p>
            <a:pPr marL="1028700" lvl="1" indent="-342900"/>
            <a:r>
              <a:rPr lang="en-US" b="0" dirty="0"/>
              <a:t>Use </a:t>
            </a:r>
            <a:r>
              <a:rPr lang="en-US" u="sng" dirty="0"/>
              <a:t>Closure of Operations</a:t>
            </a:r>
            <a:r>
              <a:rPr lang="en-US" dirty="0"/>
              <a:t> where it simplifies the design.</a:t>
            </a:r>
            <a:endParaRPr lang="en-US" b="0" dirty="0"/>
          </a:p>
          <a:p>
            <a:pPr marL="342900" indent="-342900">
              <a:buFont typeface="Arial" panose="020B0604020202020204" pitchFamily="34" charset="0"/>
              <a:buChar char="•"/>
            </a:pPr>
            <a:r>
              <a:rPr lang="en-US" b="0" dirty="0"/>
              <a:t>Draw knowledge from Analysis Patterns and books about the domain.</a:t>
            </a:r>
          </a:p>
          <a:p>
            <a:pPr marL="342900" indent="-342900">
              <a:buFont typeface="Arial" panose="020B0604020202020204" pitchFamily="34" charset="0"/>
              <a:buChar char="•"/>
            </a:pPr>
            <a:r>
              <a:rPr lang="en-US" b="0" dirty="0"/>
              <a:t>Use Design Patterns in Domain Model when they correspond to domain concepts.</a:t>
            </a:r>
          </a:p>
          <a:p>
            <a:pPr marL="342900" indent="-342900">
              <a:buFont typeface="Arial" panose="020B0604020202020204" pitchFamily="34" charset="0"/>
              <a:buChar char="•"/>
            </a:pPr>
            <a:endParaRPr lang="en-US" b="0" dirty="0"/>
          </a:p>
          <a:p>
            <a:pPr marL="342900" indent="-342900">
              <a:buFont typeface="Arial" panose="020B0604020202020204" pitchFamily="34" charset="0"/>
              <a:buChar char="•"/>
            </a:pPr>
            <a:endParaRPr lang="en-US" b="0" dirty="0"/>
          </a:p>
          <a:p>
            <a:pPr marL="342900" indent="-342900">
              <a:buFont typeface="Arial" panose="020B0604020202020204" pitchFamily="34" charset="0"/>
              <a:buChar char="•"/>
            </a:pP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Key Takeaways</a:t>
            </a:r>
          </a:p>
        </p:txBody>
      </p:sp>
    </p:spTree>
    <p:extLst>
      <p:ext uri="{BB962C8B-B14F-4D97-AF65-F5344CB8AC3E}">
        <p14:creationId xmlns:p14="http://schemas.microsoft.com/office/powerpoint/2010/main" val="42718246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2E656E-F534-4E9B-AF42-6610DE8D6DE7}"/>
              </a:ext>
            </a:extLst>
          </p:cNvPr>
          <p:cNvSpPr>
            <a:spLocks noGrp="1"/>
          </p:cNvSpPr>
          <p:nvPr>
            <p:ph type="body" sz="quarter" idx="10"/>
          </p:nvPr>
        </p:nvSpPr>
        <p:spPr/>
        <p:txBody>
          <a:bodyPr/>
          <a:lstStyle/>
          <a:p>
            <a:r>
              <a:rPr lang="en-US" sz="9600" dirty="0"/>
              <a:t>Q&amp;A</a:t>
            </a:r>
          </a:p>
        </p:txBody>
      </p:sp>
    </p:spTree>
    <p:extLst>
      <p:ext uri="{BB962C8B-B14F-4D97-AF65-F5344CB8AC3E}">
        <p14:creationId xmlns:p14="http://schemas.microsoft.com/office/powerpoint/2010/main" val="18918801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6301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EA2D70-29B1-4B6C-A133-17D883673BEC}"/>
              </a:ext>
            </a:extLst>
          </p:cNvPr>
          <p:cNvSpPr>
            <a:spLocks noGrp="1"/>
          </p:cNvSpPr>
          <p:nvPr>
            <p:ph type="body" sz="quarter" idx="13"/>
          </p:nvPr>
        </p:nvSpPr>
        <p:spPr/>
        <p:txBody>
          <a:bodyPr/>
          <a:lstStyle/>
          <a:p>
            <a:r>
              <a:rPr lang="en-US" dirty="0"/>
              <a:t>01</a:t>
            </a:r>
          </a:p>
          <a:p>
            <a:r>
              <a:rPr lang="en-US" dirty="0"/>
              <a:t>02</a:t>
            </a:r>
          </a:p>
          <a:p>
            <a:r>
              <a:rPr lang="en-US" dirty="0"/>
              <a:t>03</a:t>
            </a:r>
          </a:p>
          <a:p>
            <a:r>
              <a:rPr lang="en-US" dirty="0"/>
              <a:t>04</a:t>
            </a:r>
          </a:p>
          <a:p>
            <a:r>
              <a:rPr lang="en-US" dirty="0"/>
              <a:t>05</a:t>
            </a:r>
          </a:p>
          <a:p>
            <a:r>
              <a:rPr lang="en-US" dirty="0"/>
              <a:t>06</a:t>
            </a:r>
          </a:p>
          <a:p>
            <a:r>
              <a:rPr lang="en-US" dirty="0"/>
              <a:t>07</a:t>
            </a:r>
          </a:p>
        </p:txBody>
      </p:sp>
      <p:sp>
        <p:nvSpPr>
          <p:cNvPr id="3" name="Text Placeholder 2">
            <a:extLst>
              <a:ext uri="{FF2B5EF4-FFF2-40B4-BE49-F238E27FC236}">
                <a16:creationId xmlns:a16="http://schemas.microsoft.com/office/drawing/2014/main" id="{E52D250F-67EC-450B-9311-4EA8C2665E0F}"/>
              </a:ext>
            </a:extLst>
          </p:cNvPr>
          <p:cNvSpPr>
            <a:spLocks noGrp="1"/>
          </p:cNvSpPr>
          <p:nvPr>
            <p:ph type="body" sz="quarter" idx="14"/>
          </p:nvPr>
        </p:nvSpPr>
        <p:spPr/>
        <p:txBody>
          <a:bodyPr/>
          <a:lstStyle/>
          <a:p>
            <a:r>
              <a:rPr lang="en-US" dirty="0"/>
              <a:t>Recap of Previous Meeting</a:t>
            </a:r>
          </a:p>
          <a:p>
            <a:r>
              <a:rPr lang="en-US" dirty="0"/>
              <a:t>Breakthrough</a:t>
            </a:r>
          </a:p>
          <a:p>
            <a:r>
              <a:rPr lang="en-US" dirty="0"/>
              <a:t>Making Implicit Concepts Explicit</a:t>
            </a:r>
          </a:p>
          <a:p>
            <a:r>
              <a:rPr lang="en-US" dirty="0"/>
              <a:t>Supple Design</a:t>
            </a:r>
          </a:p>
          <a:p>
            <a:r>
              <a:rPr lang="en-US" dirty="0"/>
              <a:t>Applying Analysis Patterns</a:t>
            </a:r>
          </a:p>
          <a:p>
            <a:r>
              <a:rPr lang="en-US" dirty="0"/>
              <a:t>Relating Design Patterns to the Model</a:t>
            </a:r>
          </a:p>
          <a:p>
            <a:r>
              <a:rPr lang="en-US" dirty="0"/>
              <a:t>Refactoring Toward Deeper Insight</a:t>
            </a:r>
          </a:p>
        </p:txBody>
      </p:sp>
      <p:sp>
        <p:nvSpPr>
          <p:cNvPr id="4" name="Text Placeholder 3">
            <a:extLst>
              <a:ext uri="{FF2B5EF4-FFF2-40B4-BE49-F238E27FC236}">
                <a16:creationId xmlns:a16="http://schemas.microsoft.com/office/drawing/2014/main" id="{A932FFF3-3542-4691-985A-355EF4B7CD04}"/>
              </a:ext>
            </a:extLst>
          </p:cNvPr>
          <p:cNvSpPr>
            <a:spLocks noGrp="1"/>
          </p:cNvSpPr>
          <p:nvPr>
            <p:ph type="body" sz="quarter" idx="11"/>
          </p:nvPr>
        </p:nvSpPr>
        <p:spPr/>
        <p:txBody>
          <a:bodyPr/>
          <a:lstStyle/>
          <a:p>
            <a:r>
              <a:rPr lang="en-US" dirty="0"/>
              <a:t>Agenda</a:t>
            </a:r>
          </a:p>
        </p:txBody>
      </p:sp>
    </p:spTree>
    <p:extLst>
      <p:ext uri="{BB962C8B-B14F-4D97-AF65-F5344CB8AC3E}">
        <p14:creationId xmlns:p14="http://schemas.microsoft.com/office/powerpoint/2010/main" val="3295262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9FE133-FF4E-4029-8D0B-291BF433476E}"/>
              </a:ext>
            </a:extLst>
          </p:cNvPr>
          <p:cNvSpPr>
            <a:spLocks noGrp="1"/>
          </p:cNvSpPr>
          <p:nvPr>
            <p:ph type="body" sz="quarter" idx="10"/>
          </p:nvPr>
        </p:nvSpPr>
        <p:spPr/>
        <p:txBody>
          <a:bodyPr/>
          <a:lstStyle/>
          <a:p>
            <a:r>
              <a:rPr lang="en-US" dirty="0"/>
              <a:t>Recap of Previous Meeting</a:t>
            </a:r>
          </a:p>
        </p:txBody>
      </p:sp>
    </p:spTree>
    <p:extLst>
      <p:ext uri="{BB962C8B-B14F-4D97-AF65-F5344CB8AC3E}">
        <p14:creationId xmlns:p14="http://schemas.microsoft.com/office/powerpoint/2010/main" val="1314361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buFont typeface="Arial" panose="020B0604020202020204" pitchFamily="34" charset="0"/>
              <a:buChar char="•"/>
            </a:pPr>
            <a:r>
              <a:rPr lang="en-US" dirty="0"/>
              <a:t>Define Domain Model in collaboration with domain experts. This process is iterative, many models are tried and rejected or transformed.</a:t>
            </a:r>
          </a:p>
          <a:p>
            <a:pPr marL="342900" indent="-342900">
              <a:buFont typeface="Arial" panose="020B0604020202020204" pitchFamily="34" charset="0"/>
              <a:buChar char="•"/>
            </a:pPr>
            <a:r>
              <a:rPr lang="en-US" dirty="0"/>
              <a:t>Establish Ubiquitous Language. Use the model as the backbone of the language. </a:t>
            </a:r>
            <a:r>
              <a:rPr lang="en-US" b="0" dirty="0"/>
              <a:t>Commit the team to exercising that language relentlessly in all communication within the team and in the code.</a:t>
            </a:r>
          </a:p>
          <a:p>
            <a:pPr marL="342900" indent="-342900">
              <a:buFont typeface="Arial" panose="020B0604020202020204" pitchFamily="34" charset="0"/>
              <a:buChar char="•"/>
            </a:pPr>
            <a:r>
              <a:rPr lang="en-US" b="0" dirty="0"/>
              <a:t>Make design of the software system reflect the domain model in a very literal way, so that mapping is obvious. The code becomes an expression of the model, so a change to the code may be a change to the model.</a:t>
            </a:r>
          </a:p>
          <a:p>
            <a:pPr marL="342900" indent="-342900">
              <a:buFont typeface="Arial" panose="020B0604020202020204" pitchFamily="34" charset="0"/>
              <a:buChar char="•"/>
            </a:pPr>
            <a:r>
              <a:rPr lang="en-US" dirty="0"/>
              <a:t>Partition a complex program into layers. Concentrate all the code related to the domain model in one layer and isolate it from the user interface, application, and infrastructure code.</a:t>
            </a:r>
            <a:endParaRPr lang="en-US" b="0" dirty="0"/>
          </a:p>
          <a:p>
            <a:pPr marL="342900" indent="-342900">
              <a:buFont typeface="Arial" panose="020B0604020202020204" pitchFamily="34" charset="0"/>
              <a:buChar char="•"/>
            </a:pPr>
            <a:endParaRPr lang="en-US"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Previously on DDD Part 1</a:t>
            </a:r>
          </a:p>
        </p:txBody>
      </p:sp>
    </p:spTree>
    <p:extLst>
      <p:ext uri="{BB962C8B-B14F-4D97-AF65-F5344CB8AC3E}">
        <p14:creationId xmlns:p14="http://schemas.microsoft.com/office/powerpoint/2010/main" val="2746988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buFont typeface="Arial" panose="020B0604020202020204" pitchFamily="34" charset="0"/>
              <a:buChar char="•"/>
            </a:pPr>
            <a:r>
              <a:rPr lang="en-US" dirty="0"/>
              <a:t>Express Model in software with:</a:t>
            </a:r>
          </a:p>
          <a:p>
            <a:pPr marL="1028700" lvl="1" indent="-342900"/>
            <a:r>
              <a:rPr lang="en-US" sz="2400" b="0" dirty="0"/>
              <a:t>Entities</a:t>
            </a:r>
          </a:p>
          <a:p>
            <a:pPr marL="1028700" lvl="1" indent="-342900"/>
            <a:r>
              <a:rPr lang="en-US" sz="2400" dirty="0"/>
              <a:t>Value Objects</a:t>
            </a:r>
          </a:p>
          <a:p>
            <a:pPr marL="1028700" lvl="1" indent="-342900"/>
            <a:r>
              <a:rPr lang="en-US" sz="2400" b="0" dirty="0"/>
              <a:t>Services</a:t>
            </a:r>
          </a:p>
          <a:p>
            <a:pPr marL="1028700" lvl="1" indent="-342900"/>
            <a:r>
              <a:rPr lang="en-US" sz="2400" dirty="0"/>
              <a:t>Modules</a:t>
            </a:r>
            <a:endParaRPr lang="en-US" b="0" dirty="0"/>
          </a:p>
          <a:p>
            <a:pPr marL="342900" indent="-342900">
              <a:buFont typeface="Arial" panose="020B0604020202020204" pitchFamily="34" charset="0"/>
              <a:buChar char="•"/>
            </a:pPr>
            <a:r>
              <a:rPr lang="en-US" b="0" dirty="0"/>
              <a:t>Encapsulate creation of complex Entities, Value Objects or Aggregates with Factories.</a:t>
            </a:r>
          </a:p>
          <a:p>
            <a:pPr marL="342900" indent="-342900">
              <a:buFont typeface="Arial" panose="020B0604020202020204" pitchFamily="34" charset="0"/>
              <a:buChar char="•"/>
            </a:pPr>
            <a:r>
              <a:rPr lang="en-US" dirty="0"/>
              <a:t>Maintain integrity of Entities with Aggregates.</a:t>
            </a:r>
            <a:endParaRPr lang="en-US" b="0" dirty="0"/>
          </a:p>
          <a:p>
            <a:pPr marL="342900" indent="-342900">
              <a:buFont typeface="Arial" panose="020B0604020202020204" pitchFamily="34" charset="0"/>
              <a:buChar char="•"/>
            </a:pPr>
            <a:r>
              <a:rPr lang="en-US" b="0" dirty="0"/>
              <a:t>Access Entities and Aggregates with Repositories.</a:t>
            </a:r>
          </a:p>
          <a:p>
            <a:pPr marL="342900" indent="-342900"/>
            <a:endParaRPr lang="en-US" b="0" dirty="0"/>
          </a:p>
          <a:p>
            <a:pPr marL="342900" indent="-342900">
              <a:buFont typeface="Arial" panose="020B0604020202020204" pitchFamily="34" charset="0"/>
              <a:buChar char="•"/>
            </a:pPr>
            <a:endParaRPr lang="en-US"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Previously on DDD Part 1</a:t>
            </a:r>
          </a:p>
        </p:txBody>
      </p:sp>
    </p:spTree>
    <p:extLst>
      <p:ext uri="{BB962C8B-B14F-4D97-AF65-F5344CB8AC3E}">
        <p14:creationId xmlns:p14="http://schemas.microsoft.com/office/powerpoint/2010/main" val="2685832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buFont typeface="Arial" panose="020B0604020202020204" pitchFamily="34" charset="0"/>
              <a:buChar char="•"/>
            </a:pPr>
            <a:r>
              <a:rPr lang="en-US" dirty="0"/>
              <a:t>Sharing model between UI/mobile application and backend service</a:t>
            </a:r>
          </a:p>
          <a:p>
            <a:pPr marL="1028700" lvl="1" indent="-342900"/>
            <a:r>
              <a:rPr lang="en-US" b="0" dirty="0"/>
              <a:t>DDD </a:t>
            </a:r>
            <a:r>
              <a:rPr lang="en-US" dirty="0"/>
              <a:t>is</a:t>
            </a:r>
            <a:r>
              <a:rPr lang="en-US" b="0" dirty="0"/>
              <a:t> meant to address business logic complexity, and business logic doesn't belong to the frontend.</a:t>
            </a:r>
          </a:p>
          <a:p>
            <a:pPr marL="1028700" lvl="1" indent="-342900"/>
            <a:r>
              <a:rPr lang="en-US" dirty="0"/>
              <a:t>UI/mobile apps work with a limited representation of domain objects.</a:t>
            </a:r>
          </a:p>
          <a:p>
            <a:pPr marL="342900" indent="-342900">
              <a:buFont typeface="Arial" panose="020B0604020202020204" pitchFamily="34" charset="0"/>
              <a:buChar char="•"/>
            </a:pPr>
            <a:r>
              <a:rPr lang="en-US" dirty="0"/>
              <a:t>Domain Driven Design and Reports</a:t>
            </a:r>
          </a:p>
          <a:p>
            <a:pPr marL="1028700" lvl="1" indent="-342900"/>
            <a:r>
              <a:rPr lang="en-US" dirty="0">
                <a:hlinkClick r:id="rId3"/>
              </a:rPr>
              <a:t>Command Query Responsibility Segregation (CQRS)</a:t>
            </a:r>
            <a:r>
              <a:rPr lang="en-US" dirty="0"/>
              <a:t> is a solution.</a:t>
            </a:r>
          </a:p>
          <a:p>
            <a:pPr marL="342900" indent="-342900">
              <a:buFont typeface="Arial" panose="020B0604020202020204" pitchFamily="34" charset="0"/>
              <a:buChar char="•"/>
            </a:pPr>
            <a:r>
              <a:rPr lang="en-US" dirty="0"/>
              <a:t>Lazy loading in Aggregates</a:t>
            </a:r>
          </a:p>
          <a:p>
            <a:pPr marL="1028700" lvl="1" indent="-342900"/>
            <a:r>
              <a:rPr lang="en-US" dirty="0"/>
              <a:t>AGGREGATES mark off the scope within which invariants have to be maintained at every stage of the life cycle. Consistency rules, not the structure, drive the requirements for AGGREGATES.</a:t>
            </a:r>
          </a:p>
          <a:p>
            <a:pPr marL="1028700" lvl="1" indent="-342900"/>
            <a:r>
              <a:rPr lang="en-US" dirty="0"/>
              <a:t>It is necessary to redesign AGGREGATES if current design makes you to think about lazy loading.</a:t>
            </a:r>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Interesting Questions from Previous Meeting</a:t>
            </a:r>
          </a:p>
        </p:txBody>
      </p:sp>
    </p:spTree>
    <p:extLst>
      <p:ext uri="{BB962C8B-B14F-4D97-AF65-F5344CB8AC3E}">
        <p14:creationId xmlns:p14="http://schemas.microsoft.com/office/powerpoint/2010/main" val="3321033747"/>
      </p:ext>
    </p:extLst>
  </p:cSld>
  <p:clrMapOvr>
    <a:masterClrMapping/>
  </p:clrMapOvr>
</p:sld>
</file>

<file path=ppt/theme/theme1.xml><?xml version="1.0" encoding="utf-8"?>
<a:theme xmlns:a="http://schemas.openxmlformats.org/drawingml/2006/main" name="Office Theme">
  <a:themeElements>
    <a:clrScheme name="New Sitecore Template 2019—Pre-Phase One">
      <a:dk1>
        <a:srgbClr val="000000"/>
      </a:dk1>
      <a:lt1>
        <a:srgbClr val="FFFFFF"/>
      </a:lt1>
      <a:dk2>
        <a:srgbClr val="1A1918"/>
      </a:dk2>
      <a:lt2>
        <a:srgbClr val="FFFFFF"/>
      </a:lt2>
      <a:accent1>
        <a:srgbClr val="FE2811"/>
      </a:accent1>
      <a:accent2>
        <a:srgbClr val="19A5A2"/>
      </a:accent2>
      <a:accent3>
        <a:srgbClr val="979C9A"/>
      </a:accent3>
      <a:accent4>
        <a:srgbClr val="382B2B"/>
      </a:accent4>
      <a:accent5>
        <a:srgbClr val="565151"/>
      </a:accent5>
      <a:accent6>
        <a:srgbClr val="EAEAEA"/>
      </a:accent6>
      <a:hlink>
        <a:srgbClr val="19A5A2"/>
      </a:hlink>
      <a:folHlink>
        <a:srgbClr val="632975"/>
      </a:folHlink>
    </a:clrScheme>
    <a:fontScheme name="Sitecore Open Sans">
      <a:majorFont>
        <a:latin typeface="Open Sans"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Open Sans"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rimPPT-1A-OpenSans" id="{F68FD338-EA40-3644-B6DA-E2CEF4C93342}" vid="{4030F80C-1121-774E-9DA8-B8F1A49B620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22480</TotalTime>
  <Words>2749</Words>
  <Application>Microsoft Office PowerPoint</Application>
  <PresentationFormat>Widescreen</PresentationFormat>
  <Paragraphs>217</Paragraphs>
  <Slides>43</Slides>
  <Notes>36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Open Sans Semibold</vt:lpstr>
      <vt:lpstr>Open Sans</vt:lpstr>
      <vt:lpstr>Arial</vt:lpstr>
      <vt:lpstr>Calibri</vt:lpstr>
      <vt:lpstr>Open Sans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Kyle Toyama</dc:creator>
  <cp:lastModifiedBy>Sergey Tantsyura</cp:lastModifiedBy>
  <cp:revision>797</cp:revision>
  <dcterms:created xsi:type="dcterms:W3CDTF">2019-01-10T20:34:19Z</dcterms:created>
  <dcterms:modified xsi:type="dcterms:W3CDTF">2019-12-11T14:15:51Z</dcterms:modified>
</cp:coreProperties>
</file>